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018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52356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7113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72368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32327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82543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69447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46458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92391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191880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21739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62312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남녀가 결혼을 하고 난 다음에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남편이 아내에게서 수치스러운 일을 발견하여 아내와 같이 살 마음이 없을 때에는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아내에게 이혼증서를 써주고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여자를 자기 집에서 내보낼 수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33143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이웃에게 무엇을 꾸어 줄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담보물을 잡으려고 그의 집에 들어가지 마십시오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3284474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바깥에 서 있고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당신들에게서 꾸는 이웃이 담보물을 가지고 당신들에게로 나아오게 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643314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사람이 가난한 사람이면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그의 담보물을 당신들의 집에 잡아 둔 채 잠자리에 들면 안 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0004391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해가 질 무렵에는 그 담보물을 반드시 그에게 되돌려주어야 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그래야만 그가 담보로 잡혔던 그 겉옷을 덮고 잠자리에 들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당신들에게 복을 빌어 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하는 것이 주 당신들의 하나님이 보시기에 옳은 일입니다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3277100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같은 겨레 가운데서나 당신들 땅 성문 안에 사는 외국 사람 가운데서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가난하여 품팔이하는 사람을 억울하게 해서는 안 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1217506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날 품삯은 그 날로 주되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해가 지기 전에 주어야 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가난한 사람이기 때문에 그 날 품삯을 그 날 받아야 살아갈 수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그 날 품삯을 못받아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당신들을 원망하면서 주님께 호소하면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당신들에게 죄가 돌아갈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1978671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자식이 지은 죄 때문에 부모를 죽일 수 없고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부모의 죄 때문에 자식을 죽일 수 없습니다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사람은 저마다 자기가 지은 죄 때문에만 죽임을 당할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412653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외국 사람과 고아의 소송을 맡아 억울하게 재판해서는 안 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과부의 옷을 저당잡아서는 안 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4276369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이집트에서 종살이하던 것과 주 당신들의 하나님이 당신들을 거기에서 속량하여 주신 것을 기억하십시오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당신들에게 이런 명령을 하는 까닭도 바로 여기에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2440631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밭에서 곡식을 거둘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곡식 한 묶음을 잊어버리고 왔거든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그것을 가지러 되돌아가지 마십시오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그것은 외국 사람과 고아와 과부에게 돌아갈 몫입니다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그래야만 주 당신들의 하나님이 당신들이 하는 모든 일에 복을 내려 주실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640746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여자가 그의 집을 떠나가서 다른 남자의 아내가 되었는데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4288968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올리브 나무 열매를 딴 뒤에 그 가지를 다시 살피지 마십시오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남은 것은 외국 사람과 고아와 과부의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099987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포도를 딸 때에도 따고 난 뒤에 남은 것을 다시 따지 마십시오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남은 것은 외국 사람과 고아와 과부의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5315945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이집트 땅에서 종살이하던 때를 기억하십시오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당신들에게 이런 명령을 하는 까닭도 바로 여기에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384491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둘째 남편도 그 여자를 싫어하여 이혼증서를 써주고 그 여자를 자기 집에서 내보냈거나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여자와 결혼한 둘째 남편이 죽었을 경우에는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425305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여자가 이미 몸을 더럽혔으므로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내보낸 첫 번째 남편은 그를 다시 아내로 맞아들일 수 없습니다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이런 일은 주님 앞에서 역겨운 일입니다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주 당신들의 하나님이 당신들에게 유산으로 주신 땅을 죄로 물들게 해서는 안 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944015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24:5.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아내를 맞은 새신랑을 군대에 내보내서는 안 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어떤 의무도 그에게 지워서는 안 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한 해 동안 자유롭게 집에 있으면서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결혼한 아내를 기쁘게 해주어야 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511174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맷돌은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전부나 그 위짝 하나라도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저당을 잡을 수 없습니다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이것은 사람의 생명을 저당잡는 것과 마찬가지이기 때문입니다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008139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어떤 사람이 같은 겨레인 이스라엘 사람을 유괴하여 노예로 부리거나 판 것이 드러나거든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유괴한 사람은 죽여야 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당신들은 당신들 가운데서 그러한 악의 뿌리를 뽑아야 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720041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악성 피부병에 걸린 사람에 대하여는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레위 사람 제사장들이 당신들에게 가르쳐 주는 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모든 것을 철저히 지켜야 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그들에게 명령한 대로 지키십시오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5121702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당신들이 이집트에서 나오던 길에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당신들의 하나님이 미리암에게 하신 일을 기억하십시오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신명기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723510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662</Words>
  <Application>Microsoft Office PowerPoint</Application>
  <PresentationFormat>화면 슬라이드 쇼(16:9)</PresentationFormat>
  <Paragraphs>44</Paragraphs>
  <Slides>22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22</vt:i4>
      </vt:variant>
    </vt:vector>
  </HeadingPairs>
  <TitlesOfParts>
    <vt:vector size="27" baseType="lpstr">
      <vt:lpstr>나눔스퀘어 ExtraBold</vt:lpstr>
      <vt:lpstr>Aptos</vt:lpstr>
      <vt:lpstr>Aptos Display</vt:lpstr>
      <vt:lpstr>Arial</vt:lpstr>
      <vt:lpstr>Office 테마</vt:lpstr>
      <vt:lpstr>신 24:1. "남녀가 결혼을 하고 난 다음에, 남편이 아내에게서 수치스러운 일을 발견하여 아내와 같이 살 마음이 없을 때에는, 아내에게 이혼증서를 써주고, 그 여자를 자기 집에서 내보낼 수 있습니다.</vt:lpstr>
      <vt:lpstr>신 24:2. 그 여자가 그의 집을 떠나가서 다른 남자의 아내가 되었는데,</vt:lpstr>
      <vt:lpstr>신 24:3. 그 둘째 남편도 그 여자를 싫어하여 이혼증서를 써주고 그 여자를 자기 집에서 내보냈거나, 그 여자와 결혼한 둘째 남편이 죽었을 경우에는,</vt:lpstr>
      <vt:lpstr>신 24:4. 그 여자가 이미 몸을 더럽혔으므로, 그를 내보낸 첫 번째 남편은 그를 다시 아내로 맞아들일 수 없습니다. 이런 일은 주님 앞에서 역겨운 일입니다. 당신들은 주 당신들의 하나님이 당신들에게 유산으로 주신 땅을 죄로 물들게 해서는 안 됩니다."</vt:lpstr>
      <vt:lpstr>신 24:5. "아내를 맞은 새신랑을 군대에 내보내서는 안 되고, 어떤 의무도 그에게 지워서는 안 됩니다. 그는 한 해 동안 자유롭게 집에 있으면서, 결혼한 아내를 기쁘게 해주어야 합니다.</vt:lpstr>
      <vt:lpstr>신 24:6. 맷돌은, 전부나 그 위짝 하나라도, 저당을 잡을 수 없습니다. 이것은 사람의 생명을 저당잡는 것과 마찬가지이기 때문입니다.</vt:lpstr>
      <vt:lpstr>신 24:7. 어떤 사람이 같은 겨레인 이스라엘 사람을 유괴하여 노예로 부리거나 판 것이 드러나거든, 그 유괴한 사람은 죽여야 합니다. 당신들은 당신들 가운데서 그러한 악의 뿌리를 뽑아야 합니다.</vt:lpstr>
      <vt:lpstr>신 24:8. 악성 피부병에 걸린 사람에 대하여는, 레위 사람 제사장들이 당신들에게 가르쳐 주는 대로, 모든 것을 철저히 지켜야 합니다. 내가 그들에게 명령한 대로 지키십시오.</vt:lpstr>
      <vt:lpstr>신 24:9. 당신들이 이집트에서 나오던 길에, 주 당신들의 하나님이 미리암에게 하신 일을 기억하십시오.</vt:lpstr>
      <vt:lpstr>신 24:10. 당신들은 이웃에게 무엇을 꾸어 줄 때에, 담보물을 잡으려고 그의 집에 들어가지 마십시오.</vt:lpstr>
      <vt:lpstr>신 24:11. 당신들은 바깥에 서 있고, 당신들에게서 꾸는 이웃이 담보물을 가지고 당신들에게로 나아오게 하십시오.</vt:lpstr>
      <vt:lpstr>신 24:12. 그 사람이 가난한 사람이면, 당신들은 그의 담보물을 당신들의 집에 잡아 둔 채 잠자리에 들면 안 됩니다.</vt:lpstr>
      <vt:lpstr>신 24:13. 해가 질 무렵에는 그 담보물을 반드시 그에게 되돌려주어야 합니다. 그래야만 그가 담보로 잡혔던 그 겉옷을 덮고 잠자리에 들 것이며, 당신들에게 복을 빌어 줄 것입니다. 이렇게 하는 것이 주 당신들의 하나님이 보시기에 옳은 일입니다.</vt:lpstr>
      <vt:lpstr>신 24:14. 같은 겨레 가운데서나 당신들 땅 성문 안에 사는 외국 사람 가운데서, 가난하여 품팔이하는 사람을 억울하게 해서는 안 됩니다.</vt:lpstr>
      <vt:lpstr>신 24:15. 그 날 품삯은 그 날로 주되, 해가 지기 전에 주어야 합니다. 그는 가난한 사람이기 때문에 그 날 품삯을 그 날 받아야 살아갈 수 있습니다. 그가 그 날 품삯을 못받아, 당신들을 원망하면서 주님께 호소하면, 당신들에게 죄가 돌아갈 것입니다.</vt:lpstr>
      <vt:lpstr>신 24:16. 자식이 지은 죄 때문에 부모를 죽일 수 없고, 부모의 죄 때문에 자식을 죽일 수 없습니다. 사람은 저마다 자기가 지은 죄 때문에만 죽임을 당할 것입니다.</vt:lpstr>
      <vt:lpstr>신 24:17. 외국 사람과 고아의 소송을 맡아 억울하게 재판해서는 안 됩니다. 과부의 옷을 저당잡아서는 안 됩니다.</vt:lpstr>
      <vt:lpstr>신 24:18. 당신들은 이집트에서 종살이하던 것과 주 당신들의 하나님이 당신들을 거기에서 속량하여 주신 것을 기억하십시오. 내가 당신들에게 이런 명령을 하는 까닭도 바로 여기에 있습니다.</vt:lpstr>
      <vt:lpstr>신 24:19. 당신들이 밭에서 곡식을 거둘 때에, 곡식 한 묶음을 잊어버리고 왔거든, 그것을 가지러 되돌아가지 마십시오. 그것은 외국 사람과 고아와 과부에게 돌아갈 몫입니다. 그래야만 주 당신들의 하나님이 당신들이 하는 모든 일에 복을 내려 주실 것입니다.</vt:lpstr>
      <vt:lpstr>신 24:20. 당신들은 올리브 나무 열매를 딴 뒤에 그 가지를 다시 살피지 마십시오. 그 남은 것은 외국 사람과 고아와 과부의 것입니다.</vt:lpstr>
      <vt:lpstr>신 24:21. 당신들은 포도를 딸 때에도 따고 난 뒤에 남은 것을 다시 따지 마십시오. 그 남은 것은 외국 사람과 고아와 과부의 것입니다.</vt:lpstr>
      <vt:lpstr>신 24:22. 당신들은 이집트 땅에서 종살이하던 때를 기억하십시오. 내가 당신들에게 이런 명령을 하는 까닭도 바로 여기에 있습니다.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2024-10-23T08:12:23Z</dcterms:created>
  <dcterms:modified xsi:type="dcterms:W3CDTF">2024-10-23T08:38:22Z</dcterms:modified>
</cp:coreProperties>
</file>

<file path=docProps/thumbnail.jpeg>
</file>