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11" r:id="rId3"/>
    <p:sldId id="1212" r:id="rId4"/>
    <p:sldId id="1213" r:id="rId5"/>
    <p:sldId id="1214" r:id="rId6"/>
    <p:sldId id="1215" r:id="rId7"/>
    <p:sldId id="1216" r:id="rId8"/>
    <p:sldId id="1217" r:id="rId9"/>
    <p:sldId id="1218" r:id="rId10"/>
    <p:sldId id="1219" r:id="rId11"/>
    <p:sldId id="1220" r:id="rId12"/>
    <p:sldId id="1221" r:id="rId13"/>
    <p:sldId id="1222" r:id="rId14"/>
    <p:sldId id="1223" r:id="rId15"/>
    <p:sldId id="1224" r:id="rId16"/>
    <p:sldId id="1225" r:id="rId17"/>
    <p:sldId id="1226" r:id="rId18"/>
    <p:sldId id="1227" r:id="rId19"/>
    <p:sldId id="1228" r:id="rId20"/>
    <p:sldId id="1229" r:id="rId21"/>
    <p:sldId id="1230" r:id="rId22"/>
    <p:sldId id="1231" r:id="rId23"/>
    <p:sldId id="1232" r:id="rId24"/>
    <p:sldId id="1233" r:id="rId25"/>
    <p:sldId id="1234" r:id="rId26"/>
    <p:sldId id="1235" r:id="rId27"/>
    <p:sldId id="1236" r:id="rId28"/>
    <p:sldId id="1237" r:id="rId29"/>
    <p:sldId id="1238" r:id="rId30"/>
    <p:sldId id="1239" r:id="rId31"/>
    <p:sldId id="1240" r:id="rId32"/>
    <p:sldId id="1241" r:id="rId33"/>
    <p:sldId id="1242" r:id="rId34"/>
    <p:sldId id="1243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09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909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585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96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203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87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862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17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92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06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597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1123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9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야게의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잠언이니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이디엘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이디엘과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우갈에게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064475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종을 그의 상전에게 비방하지 말라 그가 너를 저주하겠고 너는 죄책을 당할까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634869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아비를 저주하며 어미를 축복하지 아니하는 무리가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65617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깨끗한 자로 여기면서도 자기의 더러운 것을 씻지 아니하는 무리가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086640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눈이 심히 높으며 눈꺼풀이 높이 들린 무리가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73833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앞니는 장검 같고 어금니는 군도 같아서 가난한 자를 땅에서 삼키며 궁핍한 자를 사람 중에서 삼키는 무리가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939835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거머리에게는 두 딸이 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족한 줄을 알지 못하여 족하다 하지 아니하는 것 서넛이 있나니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554253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아이 배지 못하는 태와 물로 채울 수 없는 땅과 족하다 하지 아니하는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883475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아비를 조롱하며 어미 순종하기를 싫어하는 자의 눈은 골짜기의 까마귀에게 쪼이고 독수리 새끼에게 먹히리라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330520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심히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기이히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여기고도 깨닫지 못하는 것 서넛이 있나니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8338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공중에 날아다니는 독수리의 자취와 반석 위로 기어 다니는 뱀의 자취와 바다로 지나다니는 배의 자취와 남자가 여자와 함께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자취며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83012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다른 사람에게 비하면 짐승이라 내게는 사람의 총명이 있지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13008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음녀의 자취도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먹고 그의 입을 씻음 같이 말하기를 내가 악을 행하지 아니하였다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134551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세상을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진동시키며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세상이 견딜 수 없게 하는 것 서넛이 있나니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399001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종이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임금된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것과 미련한 자가 음식으로 배부른 것과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55271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미움 받는 여자가 시집 간 것과 여종이 주모를 이은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997677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땅에 작고도 가장 지혜로운 것 넷이 있나니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241302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힘이 없는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종류로되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먹을 것을 여름에 준비하는 개미와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132489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종류로되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바위 사이에 짓는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사반과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74163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임금이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떼를 지어 나아가는 메뚜기와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301120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손에 잡힐 만하여도 왕궁에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도마뱀이니라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45809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잘 걸으며 위풍 있게 다니는 것 서넛이 있나니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789534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지혜를 배우지 못하였고 또 거룩하신 자를 아는 지식이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없거니와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68502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짐승 중에 가장 강하여 아무 짐승 앞에서도 물러가지 아니하는 사자와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797578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사냥개와 숫염소와 및 당할 수 없는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069932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네가 미련하여 스스로 높은 체하였거나 혹 악한 일을 도모하였거든 네 손으로 입을 막으라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311527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젖을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저으면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엉긴 젖이 되고 코를 비틀면 피가 나는 것 같이 노를 격동하면 다툼이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67121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하늘에 올라갔다가 내려온 자가 누구인지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바람을 그 장중에 모은 자가 누구인지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물을 옷에 싼 자가 누구인지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땅의 모든 끝을 정한 자가 누구인지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이름이 무엇인지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아들의 이름이 무엇인지 너는 아느냐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3311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말씀은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순전하며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하나님은 그를 의지하는 자의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방패시니라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30449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그의 말씀에 더하지 말라 그가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책망하시겠고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거짓말하는 자가 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24958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두 가지 일을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구하였사오니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죽기 전에 내게 거절하지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55905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헛된 것과 거짓말을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멀리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하옵시며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가난하게도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마옵시고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부하게도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마옵시고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오직 필요한 양식으로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먹이시옵소서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224380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 내가 배불러서 하나님을 모른다 여호와가 누구냐 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 내가 가난하여 도둑질하고 내 하나님의 이름을 욕되게 할까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두려워함이니이다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3421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504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2024-10-02T11:04:15Z</dcterms:modified>
</cp:coreProperties>
</file>