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모든 목마른 사람들아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어서 물로 나오너라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돈이 없는 사람도 오너라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와서 사서 먹되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돈도 내지 말고 값도 지불하지 말고 포도주와 젖을 사거라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비와 눈이 하늘에서 내려서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땅을 적셔서 싹이 돋아 열매를 맺게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씨뿌리는 사람에게 씨앗을 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사람에게 먹거리를 주고 나서야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근원으로 돌아가는 것처럼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8721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입에서 나가는 말도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뜻하는 바를 이루고 나서야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하라고 보낸 일을 성취하고 나서야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나에게로 돌아올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87415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참으로 너희는 기뻐하면서 바빌론을 떠날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평안히 인도받아 나아올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산과 언덕이 너희 앞에서 소리 높여 노래하며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들의 모든 나무가 손뼉을 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27814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가시나무가 자라던 곳에는 잣나무가 자랄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찔레나무가 자라던 곳에는 화석류가 자랄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영원토록 남아 있어서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하신 일을 증언할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6777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너희는 양식을 얻지도 못하면서 돈을 지불하며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배부르게 하여 주지도 못하는데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 때문에 수고하느냐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하는 말을 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그리하면 너희가 좋은 것을 먹으며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기름진 것으로 너희 마음이 즐거울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28419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귀를 기울이고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 와서 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너희 영혼이 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너희와 영원한 언약을 맺겠으니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곧 다윗에게 베푼 나의 확실한 은혜다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76875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그를 많은 민족 앞에 증인으로 세웠고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많은 민족들의 인도자와 명령자로 삼았다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7337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알지 못하는 나라를 네가 부를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너를 알지 못하는 나라가 너에게 달려올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이는 주 너의 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이스라엘의 거룩하신 하나님께서 너를 영화롭게 하시기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4275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만날 수 있을 때에 주님을 찾아라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가까이 계실 때에 주님을 불러라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2272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악한 자는 그 길을 버리고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불의한 자는 그 생각을 버리고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 돌아오너라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그에게 긍휼을 베푸실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우리의 하나님께로 돌아오너라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너그럽게 용서하여 주실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6425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55:8.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생각은 너희의 생각과 다르며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길은 나의 길과 다르다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하신 말씀이다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7472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55:9.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하늘이 땅보다 높듯이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길은 너희의 길보다 높으며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생각은 너희의 생각보다 높다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3184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400</Words>
  <Application>Microsoft Office PowerPoint</Application>
  <PresentationFormat>화면 슬라이드 쇼(16:9)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8" baseType="lpstr">
      <vt:lpstr>나눔스퀘어 ExtraBold</vt:lpstr>
      <vt:lpstr>Aptos</vt:lpstr>
      <vt:lpstr>Aptos Display</vt:lpstr>
      <vt:lpstr>Arial</vt:lpstr>
      <vt:lpstr>Office 테마</vt:lpstr>
      <vt:lpstr>사 55:1. 너희 모든 목마른 사람들아, 어서 물로 나오너라. 돈이 없는 사람도 오너라. 너희는 와서 사서 먹되, 돈도 내지 말고 값도 지불하지 말고 포도주와 젖을 사거라.</vt:lpstr>
      <vt:lpstr>사 55:2. 어찌하여 너희는 양식을 얻지도 못하면서 돈을 지불하며, 배부르게 하여 주지도 못하는데, 그것 때문에 수고하느냐? "들어라, 내가 하는 말을 들어라. 그리하면 너희가 좋은 것을 먹으며, 기름진 것으로 너희 마음이 즐거울 것이다.</vt:lpstr>
      <vt:lpstr>사 55:3. 너희는 귀를 기울이고, 나에게 와서 들어라. 그러면 너희 영혼이 살 것이다. 내가 너희와 영원한 언약을 맺겠으니, 이것은 곧 다윗에게 베푼 나의 확실한 은혜다.</vt:lpstr>
      <vt:lpstr>사 55:4. 내가 그를 많은 민족 앞에 증인으로 세웠고, 많은 민족들의 인도자와 명령자로 삼았다."</vt:lpstr>
      <vt:lpstr>사 55:5. 네가 알지 못하는 나라를 네가 부를 것이며, 너를 알지 못하는 나라가 너에게 달려올 것이니, 이는 주 너의 하나님, 이스라엘의 거룩하신 하나님께서 너를 영화롭게 하시기 때문이다.</vt:lpstr>
      <vt:lpstr>사 55:6. 너희는, 만날 수 있을 때에 주님을 찾아라. 너희는, 가까이 계실 때에 주님을 불러라.</vt:lpstr>
      <vt:lpstr>사 55:7. 악한 자는 그 길을 버리고, 불의한 자는 그 생각을 버리고, 주님께 돌아오너라. 주님께서 그에게 긍휼을 베푸실 것이다. 우리의 하나님께로 돌아오너라. 주님께서 너그럽게 용서하여 주실 것이다.</vt:lpstr>
      <vt:lpstr>사 55:8. "나의 생각은 너희의 생각과 다르며, 너희의 길은 나의 길과 다르다." 주님께서 하신 말씀이다.</vt:lpstr>
      <vt:lpstr>사 55:9. "하늘이 땅보다 높듯이, 나의 길은 너희의 길보다 높으며, 나의 생각은 너희의 생각보다 높다.</vt:lpstr>
      <vt:lpstr>사 55:10. 비와 눈이 하늘에서 내려서, 땅을 적셔서 싹이 돋아 열매를 맺게 하고, 씨뿌리는 사람에게 씨앗을 주고, 사람에게 먹거리를 주고 나서야, 그 근원으로 돌아가는 것처럼,</vt:lpstr>
      <vt:lpstr>사 55:11. 나의 입에서 나가는 말도, 내가 뜻하는 바를 이루고 나서야, 내가 하라고 보낸 일을 성취하고 나서야, 나에게로 돌아올 것이다."</vt:lpstr>
      <vt:lpstr>사 55:12. 참으로 너희는 기뻐하면서 바빌론을 떠날 것이며, 평안히 인도받아 나아올 것이다. 산과 언덕이 너희 앞에서 소리 높여 노래하며, 들의 모든 나무가 손뼉을 칠 것이다.</vt:lpstr>
      <vt:lpstr>사 55:13. 가시나무가 자라던 곳에는 잣나무가 자랄 것이며, 찔레나무가 자라던 곳에는 화석류가 자랄 것이다. 이것은 영원토록 남아 있어서, 주님께서 하신 일을 증언할 것이다.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2024-10-24T04:08:28Z</dcterms:modified>
</cp:coreProperties>
</file>