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CF781A-B49B-42F6-C1CD-4918EBD18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686139-B9B9-4431-99D8-1E92B4C0117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2CB9E-B805-C3C3-0700-44077A062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447DD-1C13-A163-4E2C-CCFDA7F16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CC32C-56F8-47D9-B988-3CF37BF0A94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4534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79C6A-8F1B-496B-36F3-21EDA1775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501BB8-08C9-4B83-ADF2-F02057D45E4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877DB3-CB23-964B-031B-933B6A632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06E9E-2B06-C79F-4B8D-5CC6F0AAB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D8CE4-E763-4306-BC5D-0E8D84DCCBA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3391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5FF80-7C40-81A6-7B8C-AA80CCCA4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452FAC-9FEF-4EC7-BDC8-77A31245C8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95CF2-A6A3-CE8D-902F-B32CBB253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42FFD-B2C7-42FB-087A-5C84A108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D2D08D-A0BD-419A-87B1-6621201D88D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972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8373F5-C5F1-C463-B76B-77514ACCB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67F7EA-2A43-4A06-862D-44F26D8008E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65667-2A6A-DEE0-7DC6-D25E0655D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683DC0-2A08-72DA-51B1-307F54AE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1D01E-621F-46B0-AA01-2AB151711E4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41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15574-84EB-3AE7-D74B-42888369D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707187-DA22-444D-8B98-5C3E666AD6C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42647-99C7-7CEC-A460-2A86DA209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A5BD4-BEE2-E3E9-EC77-6CD322245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CD2DC-47E6-4933-A020-6CF109A609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27105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98C90B2-0370-1169-5671-919D24F70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1A25FB-63F2-4289-B75F-FF7648911ED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F8F121E-14E7-A1AB-249F-4AC07FFE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AC1EC72-0BF9-F92A-2D24-0D8CA4AA4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D5878-CD0F-4DEE-B01D-FB1574FEF4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318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BE9DC3D-E37C-EEED-10D4-5D1BA8EB6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22EBE9-7272-4F7A-B67A-11183E1DB61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909ADC-F4BA-DF3D-CA32-AAB76EBA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23E9F56-352C-FF51-130D-72DD6F79E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ADBAC-5475-44CB-963F-B827F1F902C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42053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9535EC9-E490-BE3B-1681-F53E74913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DBDD1E-EAA6-456E-A17E-D0E49672DEC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16DBFD-0801-0F8E-AEB0-9224E2F7B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95E2EFB-0AFF-8C5A-1B05-22AC2FB12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63979-6B29-4954-AC1C-CDB52900610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88694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F956BB7-9775-DBF2-FC0A-C2A74B29D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F0738B-5F6D-4A69-B234-756029BF2BF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F4F322-4F0B-DEDC-9D3A-554C4DD1E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09B55-DD0B-2566-E27C-49AF723DC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7868F7-3DAC-4153-B1F4-35CC77217C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94549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DAFFCB2-2724-5DC5-709F-A77629EC7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859D18-99BD-4E34-B4A4-059A8164EAA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E4C74D-48EF-F8EC-F712-2B9BF61CE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799EB27-50A1-76B6-62AF-9FC58AECA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61B163-08AE-4BB0-A02F-E5517C8811F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1722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464E543-D4CA-C61A-6AAA-B88CD2DBD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5C852-9D01-46B9-B671-D50C29DA7D4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A89F76F-50C9-55A5-859C-FFEAD2969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9B4D392-FBC8-1582-8E0B-6A3EC6AD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C65B8-BC07-4F1F-8B8E-03B9618286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92526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54983C2-C947-40BD-4867-9AE36833C6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DAD86DB-E141-F1AC-EEC6-1A77442C71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2A55C-E43B-8C60-00B6-F5DEEFE6D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900A9EA0-2570-4C3E-933C-D4EAC7B3E2A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5E72B-9ABC-5A3C-C42E-0A131DC789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76816-E5F3-E3A2-7A4C-AFE10A0EE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C426326-6F6B-42A5-8BAF-324536711BF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387FAD9-47E6-9B81-E732-1884C99743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91556B7-2350-4243-ACEB-FA2A221801D1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C33FC965-C346-C645-D0C1-329911A8E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F1C026F-B4D5-5BB3-B6FA-0B38578CBC0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050511B-6D1B-E893-7A7E-65785D0C10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36B738C-5B1A-C78E-BAE9-8D3218BAAB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ADAC670-662C-66DB-3009-2DA8EA71FD2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6E3F68A-7F62-B236-AD7D-E2AEA8F8AF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923FCDD-BFA4-E407-ADC1-DBB4EF7E1A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82F86D75-9C56-E195-2E4F-4596757ECC1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3EBF24B-F699-CA93-1342-1AABEDDACF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8958135-EA0F-1E02-E012-324BAF4B17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06C52E7-4F2E-10F3-C5F6-78367365C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5F83FF7-23A7-6A53-CC78-9FDD25720E6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03D71D0-DB8A-5598-955B-E1E71C1C2A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098EB09-8F09-2F93-440F-77F10C9FEB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04066731-17C4-65FF-7A39-3A062299ED8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0BB164-9EF2-F3E1-4693-DA29CD91A2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1CBB28D-64A5-B9F6-31A6-9A33E2AB1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A8D68270-754F-7C4B-C90F-FA87C298803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00C7638D-39D9-821E-898D-CBAE03CDC3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4695B85-5180-DDDE-16F8-0A9BC4A06B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8825DCD8-066A-5FF0-8F6E-8CC772C0A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4AF70A78-BD9A-735A-5182-2D3B31917CA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6AD31FB-D1DC-5E98-A4A6-5E7F509AD5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8886B5C-426C-2449-5FB6-FC14EE634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87996AB-3A8C-D50F-C12B-6E92056ED38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224420-1C0B-80A2-6CED-6557F3F51E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9F52469-355C-739C-003D-E092EE4AF6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438FDC90-2DFF-47B9-C1F1-3DAD40DE441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2EC9A2E0-60E0-C9CA-1F4E-6C76DAEB8E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8136FD-F111-5B88-5F0D-DF18BB9A70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A81C085A-3095-7532-D40D-8A7D9B627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85FE381D-5C21-51D1-9769-B51C24F96F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9C89799-43A7-BBE0-92AB-273F6D0B88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168DAD6-23A4-9FB8-3F3D-78A58976D2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A51A948F-622A-715B-B3E3-0C868B8C21D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CCC5F4A9-17ED-6ACC-18F7-CEDDF941C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161CCBC-A8EA-3601-1A8C-286C1683C1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A0CA1A2C-7813-E74D-4461-C8F766ED2F7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837F421A-419D-3899-F714-A516FF656A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CB1A3E1-4925-F57C-40B7-79758C4DCD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8202CBD1-E80E-3936-E887-51F9829C79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FE5FF1B4-6568-66A5-99D2-B0764DDF1A8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C0CE635-9507-689D-47B4-39A8E4A1FD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9E22617-9B93-EE1F-D74E-87647D0CD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C8A3B5D2-DE03-853D-1FD7-C075B9E361C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D530183-4125-92CD-B1F4-185DE02DBB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076B3A-7B2D-9724-C102-BB90DE5DB7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2593448-AA47-C3A3-C164-768118C5310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9EA1D84-E8DC-DD89-6BB9-12C7FB834C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0C8CCE9-E51B-0B21-E1C9-76052B4304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C2D9BE0A-2FCA-DFC5-664C-B666F291E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1302859A-22F5-3367-E779-46E3A8CFF0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65EE7EF-7742-FA06-FF53-998EAE739D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5A81341-2FFB-8C32-2B6D-62378EC4C9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BB15DCEB-94D2-B605-55FE-E9BDC9EB29B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6F6AF77-F3DC-C2BA-E985-8E199F9FF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5976E9B-F963-0ED6-6FCE-751A3C2E43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4AF73A64-BB5B-115C-BFA7-CD658C34CBD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4AE1F886-B060-2BA5-D59A-54E093FD44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25FB2D2-C95B-0522-AF21-2D899615B6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2009-02-01T06:42:58Z</dcterms:created>
  <dcterms:modified xsi:type="dcterms:W3CDTF">2025-01-08T07:46:58Z</dcterms:modified>
</cp:coreProperties>
</file>