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elsilva.files.wordpress.com/2006/07/bb02conref1.jpg&amp;imgrefurl=http://elsilva.wordpress.com/2006/07/02/restriccion-del-crecimiento-intrauterino/&amp;usg=__KTQJR8h_A82gll1qcNtJPs6HpEc=&amp;h=303&amp;w=400&amp;sz=25&amp;hl=es&amp;start=1&amp;itbs=1&amp;tbnid=-eFCQFscDLPtDM:&amp;tbnh=94&amp;tbnw=124&amp;prev=/images%3Fq%3Dcrecimiento%2Bfetal%26hl%3Des%26sa%3DG%26gbv%3D2%26tbs%3D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Crecimiento y desarrollo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Dr. Miguel Ángel Arias Orozco</a:t>
            </a:r>
          </a:p>
          <a:p>
            <a:r>
              <a:rPr lang="es-MX" dirty="0" err="1" smtClean="0"/>
              <a:t>Infectologo</a:t>
            </a:r>
            <a:r>
              <a:rPr lang="es-MX" dirty="0" smtClean="0"/>
              <a:t> Pediatra</a:t>
            </a:r>
          </a:p>
          <a:p>
            <a:r>
              <a:rPr lang="es-MX" dirty="0" smtClean="0"/>
              <a:t>CUALTOS</a:t>
            </a:r>
          </a:p>
          <a:p>
            <a:r>
              <a:rPr lang="es-MX" dirty="0" smtClean="0"/>
              <a:t>UDG</a:t>
            </a:r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y desarrollo.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097510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Crecimiento ocurre por:</a:t>
            </a:r>
          </a:p>
          <a:p>
            <a:r>
              <a:rPr lang="es-MX" dirty="0" smtClean="0"/>
              <a:t>Hiperplasia (aumento en el numero de células).</a:t>
            </a:r>
          </a:p>
          <a:p>
            <a:r>
              <a:rPr lang="es-MX" dirty="0" smtClean="0"/>
              <a:t>Hipertrofia (aumento en el tamaño de las células).</a:t>
            </a:r>
          </a:p>
          <a:p>
            <a:r>
              <a:rPr lang="es-MX" dirty="0" smtClean="0"/>
              <a:t>Apoptosis (muerte programada de las células).</a:t>
            </a:r>
          </a:p>
          <a:p>
            <a:r>
              <a:rPr lang="es-MX" dirty="0" smtClean="0"/>
              <a:t>La hiperplasia y la apoptosis están genéticamente regulados para determinar un tamaño de los órganos y del cuerpo.</a:t>
            </a:r>
          </a:p>
          <a:p>
            <a:r>
              <a:rPr lang="es-MX" dirty="0" smtClean="0"/>
              <a:t>La velocidad y el éxito del crecimiento están determinados por estos tres eventos celulares.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y desarrollo.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097510"/>
          </a:xfrm>
        </p:spPr>
        <p:txBody>
          <a:bodyPr>
            <a:normAutofit/>
          </a:bodyPr>
          <a:lstStyle/>
          <a:p>
            <a:r>
              <a:rPr lang="es-MX" dirty="0" smtClean="0"/>
              <a:t>Que es crecimiento:</a:t>
            </a:r>
          </a:p>
          <a:p>
            <a:r>
              <a:rPr lang="es-MX" dirty="0" smtClean="0"/>
              <a:t>Aumento de peso y talla</a:t>
            </a:r>
            <a:endParaRPr lang="es-MX" dirty="0"/>
          </a:p>
        </p:txBody>
      </p:sp>
      <p:pic>
        <p:nvPicPr>
          <p:cNvPr id="1026" name="Picture 2" descr="C:\Users\Carmen Aida\Pictures\045D7PLSP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28934"/>
            <a:ext cx="2540000" cy="3467100"/>
          </a:xfrm>
          <a:prstGeom prst="rect">
            <a:avLst/>
          </a:prstGeom>
          <a:noFill/>
        </p:spPr>
      </p:pic>
      <p:pic>
        <p:nvPicPr>
          <p:cNvPr id="1029" name="Picture 5" descr="C:\Users\Carmen Aida\Pictures\crecimient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643182"/>
            <a:ext cx="4505352" cy="4000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y desarrollo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Crecimiento Prenatal: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Semanas 1-3 se forma ectodermo, mesodermo y endodermo en disco embrionario.</a:t>
            </a:r>
          </a:p>
          <a:p>
            <a:pPr>
              <a:buNone/>
            </a:pPr>
            <a:r>
              <a:rPr lang="es-MX" dirty="0" smtClean="0"/>
              <a:t>Semanas 4 a 8 </a:t>
            </a:r>
            <a:r>
              <a:rPr lang="es-MX" dirty="0" err="1" smtClean="0"/>
              <a:t>rapido</a:t>
            </a:r>
            <a:r>
              <a:rPr lang="es-MX" dirty="0" smtClean="0"/>
              <a:t> crecimiento y diferenciación.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8662" y="2428868"/>
          <a:ext cx="7500990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41194"/>
                <a:gridCol w="2324250"/>
                <a:gridCol w="2535546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Semanas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Talla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Peso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r>
                        <a:rPr lang="es-MX" baseline="0" dirty="0" smtClean="0"/>
                        <a:t> a 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33 cm/año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0.1 kg/año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12 a 24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62 cm/año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2.7 kg/año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24 al termino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48 cm/año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8.7 kg/año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y desarrollo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785926"/>
            <a:ext cx="4071966" cy="4572000"/>
          </a:xfrm>
        </p:spPr>
        <p:txBody>
          <a:bodyPr>
            <a:normAutofit/>
          </a:bodyPr>
          <a:lstStyle/>
          <a:p>
            <a:r>
              <a:rPr lang="es-MX" dirty="0" smtClean="0"/>
              <a:t>En el segundo trimestre: mayor hiperplasia tisular.</a:t>
            </a:r>
          </a:p>
          <a:p>
            <a:r>
              <a:rPr lang="es-MX" dirty="0" smtClean="0"/>
              <a:t>En el tercer trimestre maduración de órganos y sistemas para vida extrauterina.</a:t>
            </a:r>
            <a:endParaRPr lang="es-MX" dirty="0"/>
          </a:p>
        </p:txBody>
      </p:sp>
      <p:pic>
        <p:nvPicPr>
          <p:cNvPr id="4098" name="Picture 2" descr="http://t2.gstatic.com/images?q=tbn:-eFCQFscDLPtDM:http://elsilva.files.wordpress.com/2006/07/bb02conref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3786214" cy="1214446"/>
          </a:xfrm>
          <a:prstGeom prst="rect">
            <a:avLst/>
          </a:prstGeom>
          <a:noFill/>
        </p:spPr>
      </p:pic>
      <p:pic>
        <p:nvPicPr>
          <p:cNvPr id="4100" name="Picture 4" descr="http://www.clinica-morales.com/gfx_web/jpg/fetos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786058"/>
            <a:ext cx="3810000" cy="1500198"/>
          </a:xfrm>
          <a:prstGeom prst="rect">
            <a:avLst/>
          </a:prstGeom>
          <a:noFill/>
        </p:spPr>
      </p:pic>
      <p:pic>
        <p:nvPicPr>
          <p:cNvPr id="4102" name="Picture 6" descr="http://www.clinica-morales.com/gfx_web/jpg/embarazo/fetoscop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210049"/>
            <a:ext cx="3857652" cy="2362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Crecimiento y desarrollo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785926"/>
            <a:ext cx="4071966" cy="4572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La orquestación de este proceso depende en parte de una clase de información genética depositada en un grupo llamado </a:t>
            </a:r>
            <a:r>
              <a:rPr lang="es-MX" dirty="0" err="1" smtClean="0"/>
              <a:t>Homeobox</a:t>
            </a:r>
            <a:r>
              <a:rPr lang="es-MX" dirty="0" smtClean="0"/>
              <a:t> (180 pares de bases ADN que codifican aprox. </a:t>
            </a:r>
            <a:r>
              <a:rPr lang="es-MX" smtClean="0"/>
              <a:t>60 aminoácidos)</a:t>
            </a:r>
            <a:endParaRPr lang="es-MX" dirty="0"/>
          </a:p>
        </p:txBody>
      </p:sp>
      <p:pic>
        <p:nvPicPr>
          <p:cNvPr id="2050" name="Picture 2" descr="http://www.clinica-morales.com/gfx_web/jpg/embarazo/fetosco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357686" y="1857362"/>
            <a:ext cx="4786314" cy="4719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47</TotalTime>
  <Words>208</Words>
  <Application>Microsoft Office PowerPoint</Application>
  <PresentationFormat>Presentación en pantalla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Verve</vt:lpstr>
      <vt:lpstr>Crecimiento y desarrollo</vt:lpstr>
      <vt:lpstr>Crecimiento y desarrollo.</vt:lpstr>
      <vt:lpstr>Crecimiento y desarrollo.</vt:lpstr>
      <vt:lpstr>Crecimiento y desarrollo</vt:lpstr>
      <vt:lpstr>Crecimiento y desarrollo</vt:lpstr>
      <vt:lpstr>Crecimiento y desarrollo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Crecimiento y desarrollo</dc:title>
  <dc:creator>Carmen Aida</dc:creator>
  <cp:lastModifiedBy>Carmen Aida</cp:lastModifiedBy>
  <cp:revision>5</cp:revision>
  <dcterms:created xsi:type="dcterms:W3CDTF">2010-07-24T20:57:13Z</dcterms:created>
  <dcterms:modified xsi:type="dcterms:W3CDTF">2010-07-24T21:44:37Z</dcterms:modified>
</cp:coreProperties>
</file>