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25C17"/>
    <a:srgbClr val="2B549F"/>
    <a:srgbClr val="D49B0E"/>
    <a:srgbClr val="558D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3" autoAdjust="0"/>
    <p:restoredTop sz="94660"/>
  </p:normalViewPr>
  <p:slideViewPr>
    <p:cSldViewPr snapToGrid="0">
      <p:cViewPr varScale="1">
        <p:scale>
          <a:sx n="67" d="100"/>
          <a:sy n="67" d="100"/>
        </p:scale>
        <p:origin x="528" y="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8E9EE-2A5E-43A8-B705-EF4426F38660}" type="datetimeFigureOut">
              <a:rPr lang="en-GB" smtClean="0"/>
              <a:t>14/12/2020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6813B-EA83-4EAB-B13C-C856C14891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8544830"/>
      </p:ext>
    </p:extLst>
  </p:cSld>
  <p:clrMapOvr>
    <a:masterClrMapping/>
  </p:clrMapOvr>
  <p:transition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8E9EE-2A5E-43A8-B705-EF4426F38660}" type="datetimeFigureOut">
              <a:rPr lang="en-GB" smtClean="0"/>
              <a:t>14/12/2020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6813B-EA83-4EAB-B13C-C856C14891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0157437"/>
      </p:ext>
    </p:extLst>
  </p:cSld>
  <p:clrMapOvr>
    <a:masterClrMapping/>
  </p:clrMapOvr>
  <p:transition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8E9EE-2A5E-43A8-B705-EF4426F38660}" type="datetimeFigureOut">
              <a:rPr lang="en-GB" smtClean="0"/>
              <a:t>14/12/2020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6813B-EA83-4EAB-B13C-C856C14891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8513192"/>
      </p:ext>
    </p:extLst>
  </p:cSld>
  <p:clrMapOvr>
    <a:masterClrMapping/>
  </p:clrMapOvr>
  <p:transition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8E9EE-2A5E-43A8-B705-EF4426F38660}" type="datetimeFigureOut">
              <a:rPr lang="en-GB" smtClean="0"/>
              <a:t>14/12/2020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6813B-EA83-4EAB-B13C-C856C14891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3771072"/>
      </p:ext>
    </p:extLst>
  </p:cSld>
  <p:clrMapOvr>
    <a:masterClrMapping/>
  </p:clrMapOvr>
  <p:transition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8E9EE-2A5E-43A8-B705-EF4426F38660}" type="datetimeFigureOut">
              <a:rPr lang="en-GB" smtClean="0"/>
              <a:t>14/12/2020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6813B-EA83-4EAB-B13C-C856C14891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5765379"/>
      </p:ext>
    </p:extLst>
  </p:cSld>
  <p:clrMapOvr>
    <a:masterClrMapping/>
  </p:clrMapOvr>
  <p:transition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8E9EE-2A5E-43A8-B705-EF4426F38660}" type="datetimeFigureOut">
              <a:rPr lang="en-GB" smtClean="0"/>
              <a:t>14/12/2020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6813B-EA83-4EAB-B13C-C856C14891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0917745"/>
      </p:ext>
    </p:extLst>
  </p:cSld>
  <p:clrMapOvr>
    <a:masterClrMapping/>
  </p:clrMapOvr>
  <p:transition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8E9EE-2A5E-43A8-B705-EF4426F38660}" type="datetimeFigureOut">
              <a:rPr lang="en-GB" smtClean="0"/>
              <a:t>14/12/2020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6813B-EA83-4EAB-B13C-C856C14891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9150822"/>
      </p:ext>
    </p:extLst>
  </p:cSld>
  <p:clrMapOvr>
    <a:masterClrMapping/>
  </p:clrMapOvr>
  <p:transition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8E9EE-2A5E-43A8-B705-EF4426F38660}" type="datetimeFigureOut">
              <a:rPr lang="en-GB" smtClean="0"/>
              <a:t>14/12/2020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6813B-EA83-4EAB-B13C-C856C14891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7843387"/>
      </p:ext>
    </p:extLst>
  </p:cSld>
  <p:clrMapOvr>
    <a:masterClrMapping/>
  </p:clrMapOvr>
  <p:transition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8E9EE-2A5E-43A8-B705-EF4426F38660}" type="datetimeFigureOut">
              <a:rPr lang="en-GB" smtClean="0"/>
              <a:t>14/12/2020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6813B-EA83-4EAB-B13C-C856C14891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2508185"/>
      </p:ext>
    </p:extLst>
  </p:cSld>
  <p:clrMapOvr>
    <a:masterClrMapping/>
  </p:clrMapOvr>
  <p:transition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8E9EE-2A5E-43A8-B705-EF4426F38660}" type="datetimeFigureOut">
              <a:rPr lang="en-GB" smtClean="0"/>
              <a:t>14/12/2020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6813B-EA83-4EAB-B13C-C856C14891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533335"/>
      </p:ext>
    </p:extLst>
  </p:cSld>
  <p:clrMapOvr>
    <a:masterClrMapping/>
  </p:clrMapOvr>
  <p:transition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8E9EE-2A5E-43A8-B705-EF4426F38660}" type="datetimeFigureOut">
              <a:rPr lang="en-GB" smtClean="0"/>
              <a:t>14/12/2020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6813B-EA83-4EAB-B13C-C856C14891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5908344"/>
      </p:ext>
    </p:extLst>
  </p:cSld>
  <p:clrMapOvr>
    <a:masterClrMapping/>
  </p:clrMapOvr>
  <p:transition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A8E9EE-2A5E-43A8-B705-EF4426F38660}" type="datetimeFigureOut">
              <a:rPr lang="en-GB" smtClean="0"/>
              <a:t>14/12/2020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26813B-EA83-4EAB-B13C-C856C14891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5055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circl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slide" Target="slide11.xml"/><Relationship Id="rId18" Type="http://schemas.openxmlformats.org/officeDocument/2006/relationships/slide" Target="slide14.xml"/><Relationship Id="rId3" Type="http://schemas.openxmlformats.org/officeDocument/2006/relationships/audio" Target="../media/audio1.wav"/><Relationship Id="rId7" Type="http://schemas.openxmlformats.org/officeDocument/2006/relationships/slide" Target="slide9.xml"/><Relationship Id="rId12" Type="http://schemas.openxmlformats.org/officeDocument/2006/relationships/slide" Target="slide12.xml"/><Relationship Id="rId17" Type="http://schemas.openxmlformats.org/officeDocument/2006/relationships/slide" Target="slide15.xml"/><Relationship Id="rId2" Type="http://schemas.openxmlformats.org/officeDocument/2006/relationships/slide" Target="slide5.xml"/><Relationship Id="rId16" Type="http://schemas.openxmlformats.org/officeDocument/2006/relationships/slide" Target="slide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" Target="slide2.xml"/><Relationship Id="rId11" Type="http://schemas.openxmlformats.org/officeDocument/2006/relationships/slide" Target="slide13.xml"/><Relationship Id="rId5" Type="http://schemas.openxmlformats.org/officeDocument/2006/relationships/slide" Target="slide3.xml"/><Relationship Id="rId15" Type="http://schemas.openxmlformats.org/officeDocument/2006/relationships/slide" Target="slide17.xml"/><Relationship Id="rId10" Type="http://schemas.openxmlformats.org/officeDocument/2006/relationships/slide" Target="slide6.xml"/><Relationship Id="rId19" Type="http://schemas.openxmlformats.org/officeDocument/2006/relationships/image" Target="../media/image2.png"/><Relationship Id="rId4" Type="http://schemas.openxmlformats.org/officeDocument/2006/relationships/slide" Target="slide4.xml"/><Relationship Id="rId9" Type="http://schemas.openxmlformats.org/officeDocument/2006/relationships/slide" Target="slide7.xml"/><Relationship Id="rId14" Type="http://schemas.openxmlformats.org/officeDocument/2006/relationships/slide" Target="slide1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Anchor"/>
          <p:cNvSpPr/>
          <p:nvPr/>
        </p:nvSpPr>
        <p:spPr>
          <a:xfrm>
            <a:off x="2248730" y="2529000"/>
            <a:ext cx="1800000" cy="1800000"/>
          </a:xfrm>
          <a:prstGeom prst="ellipse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Green 4">
            <a:hlinkClick r:id="rId2" action="ppaction://hlinksldjump" highlightClick="1">
              <a:snd r:embed="rId3" name="click.wav"/>
            </a:hlinkClick>
          </p:cNvPr>
          <p:cNvSpPr/>
          <p:nvPr/>
        </p:nvSpPr>
        <p:spPr>
          <a:xfrm>
            <a:off x="6311886" y="5059787"/>
            <a:ext cx="1080000" cy="1080000"/>
          </a:xfrm>
          <a:prstGeom prst="ellipse">
            <a:avLst/>
          </a:prstGeom>
          <a:solidFill>
            <a:srgbClr val="00B05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rmAutofit fontScale="92500" lnSpcReduction="10000"/>
          </a:bodyPr>
          <a:lstStyle/>
          <a:p>
            <a:pPr algn="ctr"/>
            <a:r>
              <a:rPr lang="ar-SA" sz="2800" dirty="0">
                <a:solidFill>
                  <a:schemeClr val="tx1"/>
                </a:solidFill>
                <a:latin typeface="Arial Black" panose="020B0A04020102020204" pitchFamily="34" charset="0"/>
              </a:rPr>
              <a:t>4</a:t>
            </a:r>
          </a:p>
          <a:p>
            <a:pPr algn="ctr"/>
            <a:r>
              <a:rPr lang="ar-SA" sz="2800" dirty="0">
                <a:solidFill>
                  <a:schemeClr val="tx1"/>
                </a:solidFill>
                <a:latin typeface="Arial Black" panose="020B0A04020102020204" pitchFamily="34" charset="0"/>
              </a:rPr>
              <a:t>أخضر</a:t>
            </a:r>
            <a:endParaRPr lang="en-GB" sz="17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13" name="Green 3">
            <a:hlinkClick r:id="rId4" action="ppaction://hlinksldjump" highlightClick="1">
              <a:snd r:embed="rId3" name="click.wav"/>
            </a:hlinkClick>
          </p:cNvPr>
          <p:cNvSpPr/>
          <p:nvPr/>
        </p:nvSpPr>
        <p:spPr>
          <a:xfrm>
            <a:off x="6311886" y="3612596"/>
            <a:ext cx="1080000" cy="1080000"/>
          </a:xfrm>
          <a:prstGeom prst="ellipse">
            <a:avLst/>
          </a:prstGeom>
          <a:solidFill>
            <a:srgbClr val="00B05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rmAutofit fontScale="92500" lnSpcReduction="10000"/>
          </a:bodyPr>
          <a:lstStyle/>
          <a:p>
            <a:pPr algn="ctr"/>
            <a:r>
              <a:rPr lang="ar-SA" sz="2800" dirty="0">
                <a:solidFill>
                  <a:schemeClr val="tx1"/>
                </a:solidFill>
                <a:latin typeface="Arial Black" panose="020B0A04020102020204" pitchFamily="34" charset="0"/>
              </a:rPr>
              <a:t>3</a:t>
            </a:r>
          </a:p>
          <a:p>
            <a:pPr algn="ctr"/>
            <a:r>
              <a:rPr lang="ar-SA" sz="2800" dirty="0">
                <a:solidFill>
                  <a:schemeClr val="tx1"/>
                </a:solidFill>
                <a:latin typeface="Arial Black" panose="020B0A04020102020204" pitchFamily="34" charset="0"/>
              </a:rPr>
              <a:t>أخضر</a:t>
            </a:r>
            <a:endParaRPr lang="en-GB" sz="17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9" name="Green 2">
            <a:hlinkClick r:id="rId5" action="ppaction://hlinksldjump" highlightClick="1">
              <a:snd r:embed="rId3" name="click.wav"/>
            </a:hlinkClick>
          </p:cNvPr>
          <p:cNvSpPr/>
          <p:nvPr/>
        </p:nvSpPr>
        <p:spPr>
          <a:xfrm>
            <a:off x="6311886" y="2165405"/>
            <a:ext cx="1080000" cy="1080000"/>
          </a:xfrm>
          <a:prstGeom prst="ellipse">
            <a:avLst/>
          </a:prstGeom>
          <a:solidFill>
            <a:srgbClr val="00B05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rmAutofit/>
          </a:bodyPr>
          <a:lstStyle/>
          <a:p>
            <a:pPr algn="ctr"/>
            <a:r>
              <a:rPr lang="ar-SA" sz="2800" dirty="0">
                <a:solidFill>
                  <a:schemeClr val="tx1"/>
                </a:solidFill>
                <a:latin typeface="Arial Black" panose="020B0A04020102020204" pitchFamily="34" charset="0"/>
              </a:rPr>
              <a:t>2</a:t>
            </a:r>
          </a:p>
          <a:p>
            <a:pPr algn="ctr"/>
            <a:r>
              <a:rPr lang="ar-SA" sz="1700" dirty="0">
                <a:solidFill>
                  <a:schemeClr val="tx1"/>
                </a:solidFill>
                <a:latin typeface="Arial Black" panose="020B0A04020102020204" pitchFamily="34" charset="0"/>
              </a:rPr>
              <a:t>أخضر</a:t>
            </a:r>
            <a:endParaRPr lang="en-GB" sz="17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Green 1">
            <a:hlinkClick r:id="rId6" action="ppaction://hlinksldjump" highlightClick="1">
              <a:snd r:embed="rId3" name="click.wav"/>
            </a:hlinkClick>
          </p:cNvPr>
          <p:cNvSpPr/>
          <p:nvPr/>
        </p:nvSpPr>
        <p:spPr>
          <a:xfrm>
            <a:off x="6311886" y="718214"/>
            <a:ext cx="1080000" cy="1080000"/>
          </a:xfrm>
          <a:prstGeom prst="ellipse">
            <a:avLst/>
          </a:prstGeom>
          <a:solidFill>
            <a:srgbClr val="00B05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rmAutofit/>
          </a:bodyPr>
          <a:lstStyle/>
          <a:p>
            <a:pPr algn="ctr"/>
            <a:r>
              <a:rPr lang="ar-SA" sz="2800" dirty="0">
                <a:solidFill>
                  <a:schemeClr val="tx1"/>
                </a:solidFill>
                <a:latin typeface="Arial Black" panose="020B0A04020102020204" pitchFamily="34" charset="0"/>
              </a:rPr>
              <a:t>1</a:t>
            </a:r>
            <a:endParaRPr lang="en-GB" sz="2800" dirty="0">
              <a:solidFill>
                <a:schemeClr val="tx1"/>
              </a:solidFill>
              <a:latin typeface="Arial Black" panose="020B0A04020102020204" pitchFamily="34" charset="0"/>
            </a:endParaRPr>
          </a:p>
          <a:p>
            <a:pPr algn="ctr"/>
            <a:r>
              <a:rPr lang="ar-SA" sz="1700" dirty="0">
                <a:solidFill>
                  <a:schemeClr val="tx1"/>
                </a:solidFill>
                <a:latin typeface="Arial Black" panose="020B0A04020102020204" pitchFamily="34" charset="0"/>
              </a:rPr>
              <a:t>أخضر</a:t>
            </a:r>
            <a:endParaRPr lang="en-GB" sz="17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18" name="Yellow 4">
            <a:hlinkClick r:id="rId7" action="ppaction://hlinksldjump" highlightClick="1">
              <a:snd r:embed="rId3" name="click.wav"/>
            </a:hlinkClick>
          </p:cNvPr>
          <p:cNvSpPr/>
          <p:nvPr/>
        </p:nvSpPr>
        <p:spPr>
          <a:xfrm>
            <a:off x="7766392" y="5059787"/>
            <a:ext cx="1080000" cy="1080000"/>
          </a:xfrm>
          <a:prstGeom prst="ellipse">
            <a:avLst/>
          </a:prstGeom>
          <a:solidFill>
            <a:srgbClr val="FFC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rmAutofit fontScale="92500" lnSpcReduction="10000"/>
          </a:bodyPr>
          <a:lstStyle/>
          <a:p>
            <a:pPr algn="ctr"/>
            <a:r>
              <a:rPr lang="ar-SA" sz="2800" dirty="0">
                <a:solidFill>
                  <a:schemeClr val="tx1"/>
                </a:solidFill>
                <a:latin typeface="Arial Black" panose="020B0A04020102020204" pitchFamily="34" charset="0"/>
              </a:rPr>
              <a:t>4</a:t>
            </a:r>
          </a:p>
          <a:p>
            <a:pPr algn="ctr"/>
            <a:r>
              <a:rPr lang="ar-SA" sz="2800" dirty="0">
                <a:solidFill>
                  <a:schemeClr val="tx1"/>
                </a:solidFill>
                <a:latin typeface="Arial Black" panose="020B0A04020102020204" pitchFamily="34" charset="0"/>
              </a:rPr>
              <a:t>أصفر</a:t>
            </a:r>
            <a:endParaRPr lang="en-GB" sz="16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14" name="Yellow 3">
            <a:hlinkClick r:id="rId8" action="ppaction://hlinksldjump" highlightClick="1">
              <a:snd r:embed="rId3" name="click.wav"/>
            </a:hlinkClick>
          </p:cNvPr>
          <p:cNvSpPr/>
          <p:nvPr/>
        </p:nvSpPr>
        <p:spPr>
          <a:xfrm>
            <a:off x="7766392" y="3612596"/>
            <a:ext cx="1080000" cy="1080000"/>
          </a:xfrm>
          <a:prstGeom prst="ellipse">
            <a:avLst/>
          </a:prstGeom>
          <a:solidFill>
            <a:srgbClr val="FFC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rmAutofit fontScale="92500" lnSpcReduction="10000"/>
          </a:bodyPr>
          <a:lstStyle/>
          <a:p>
            <a:pPr algn="ctr"/>
            <a:r>
              <a:rPr lang="ar-SA" sz="2800" dirty="0">
                <a:solidFill>
                  <a:schemeClr val="tx1"/>
                </a:solidFill>
                <a:latin typeface="Arial Black" panose="020B0A04020102020204" pitchFamily="34" charset="0"/>
              </a:rPr>
              <a:t>3</a:t>
            </a:r>
          </a:p>
          <a:p>
            <a:pPr algn="ctr"/>
            <a:r>
              <a:rPr lang="ar-SA" sz="2800" dirty="0">
                <a:solidFill>
                  <a:schemeClr val="tx1"/>
                </a:solidFill>
                <a:latin typeface="Arial Black" panose="020B0A04020102020204" pitchFamily="34" charset="0"/>
              </a:rPr>
              <a:t>أصفر</a:t>
            </a:r>
            <a:endParaRPr lang="en-GB" sz="16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10" name="Yellow 2">
            <a:hlinkClick r:id="rId9" action="ppaction://hlinksldjump" highlightClick="1">
              <a:snd r:embed="rId3" name="click.wav"/>
            </a:hlinkClick>
          </p:cNvPr>
          <p:cNvSpPr/>
          <p:nvPr/>
        </p:nvSpPr>
        <p:spPr>
          <a:xfrm>
            <a:off x="7766392" y="2165405"/>
            <a:ext cx="1080000" cy="1080000"/>
          </a:xfrm>
          <a:prstGeom prst="ellipse">
            <a:avLst/>
          </a:prstGeom>
          <a:solidFill>
            <a:srgbClr val="FFC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rmAutofit fontScale="92500" lnSpcReduction="10000"/>
          </a:bodyPr>
          <a:lstStyle/>
          <a:p>
            <a:pPr algn="ctr"/>
            <a:r>
              <a:rPr lang="ar-SA" sz="2800" dirty="0">
                <a:solidFill>
                  <a:schemeClr val="tx1"/>
                </a:solidFill>
                <a:latin typeface="Arial Black" panose="020B0A04020102020204" pitchFamily="34" charset="0"/>
              </a:rPr>
              <a:t>2</a:t>
            </a:r>
          </a:p>
          <a:p>
            <a:pPr algn="ctr"/>
            <a:r>
              <a:rPr lang="ar-SA" sz="2800" dirty="0">
                <a:solidFill>
                  <a:schemeClr val="tx1"/>
                </a:solidFill>
                <a:latin typeface="Arial Black" panose="020B0A04020102020204" pitchFamily="34" charset="0"/>
              </a:rPr>
              <a:t>أصفر</a:t>
            </a:r>
            <a:endParaRPr lang="en-GB" sz="16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Yellow 1">
            <a:hlinkClick r:id="rId10" action="ppaction://hlinksldjump" highlightClick="1">
              <a:snd r:embed="rId3" name="click.wav"/>
            </a:hlinkClick>
          </p:cNvPr>
          <p:cNvSpPr/>
          <p:nvPr/>
        </p:nvSpPr>
        <p:spPr>
          <a:xfrm>
            <a:off x="7766392" y="718214"/>
            <a:ext cx="1080000" cy="1080000"/>
          </a:xfrm>
          <a:prstGeom prst="ellipse">
            <a:avLst/>
          </a:prstGeom>
          <a:solidFill>
            <a:srgbClr val="FFC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rmAutofit fontScale="92500" lnSpcReduction="10000"/>
          </a:bodyPr>
          <a:lstStyle/>
          <a:p>
            <a:pPr algn="ctr"/>
            <a:r>
              <a:rPr lang="ar-SA" sz="2800" dirty="0">
                <a:solidFill>
                  <a:schemeClr val="tx1"/>
                </a:solidFill>
                <a:latin typeface="Arial Black" panose="020B0A04020102020204" pitchFamily="34" charset="0"/>
              </a:rPr>
              <a:t>1</a:t>
            </a:r>
          </a:p>
          <a:p>
            <a:pPr algn="ctr"/>
            <a:r>
              <a:rPr lang="ar-SA" sz="2800" dirty="0">
                <a:solidFill>
                  <a:schemeClr val="tx1"/>
                </a:solidFill>
                <a:latin typeface="Arial Black" panose="020B0A04020102020204" pitchFamily="34" charset="0"/>
              </a:rPr>
              <a:t>أصفر</a:t>
            </a:r>
            <a:endParaRPr lang="en-GB" sz="16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19" name="Blue 4">
            <a:hlinkClick r:id="rId11" action="ppaction://hlinksldjump" highlightClick="1">
              <a:snd r:embed="rId3" name="click.wav"/>
            </a:hlinkClick>
          </p:cNvPr>
          <p:cNvSpPr/>
          <p:nvPr/>
        </p:nvSpPr>
        <p:spPr>
          <a:xfrm>
            <a:off x="9220898" y="5059787"/>
            <a:ext cx="1080000" cy="1080000"/>
          </a:xfrm>
          <a:prstGeom prst="ellipse">
            <a:avLst/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rmAutofit fontScale="92500" lnSpcReduction="10000"/>
          </a:bodyPr>
          <a:lstStyle/>
          <a:p>
            <a:pPr algn="ctr"/>
            <a:r>
              <a:rPr lang="ar-SA" sz="2800" dirty="0">
                <a:solidFill>
                  <a:schemeClr val="tx1"/>
                </a:solidFill>
                <a:latin typeface="Arial Black" panose="020B0A04020102020204" pitchFamily="34" charset="0"/>
              </a:rPr>
              <a:t>4</a:t>
            </a:r>
          </a:p>
          <a:p>
            <a:pPr algn="ctr"/>
            <a:r>
              <a:rPr lang="ar-SA" sz="2800" dirty="0">
                <a:solidFill>
                  <a:schemeClr val="tx1"/>
                </a:solidFill>
                <a:latin typeface="Arial Black" panose="020B0A04020102020204" pitchFamily="34" charset="0"/>
              </a:rPr>
              <a:t>أزرق</a:t>
            </a:r>
            <a:endParaRPr lang="en-GB" sz="3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15" name="Blue 3">
            <a:hlinkClick r:id="rId12" action="ppaction://hlinksldjump" highlightClick="1">
              <a:snd r:embed="rId3" name="click.wav"/>
            </a:hlinkClick>
          </p:cNvPr>
          <p:cNvSpPr/>
          <p:nvPr/>
        </p:nvSpPr>
        <p:spPr>
          <a:xfrm>
            <a:off x="9220898" y="3612596"/>
            <a:ext cx="1080000" cy="1080000"/>
          </a:xfrm>
          <a:prstGeom prst="ellipse">
            <a:avLst/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rmAutofit fontScale="92500" lnSpcReduction="20000"/>
          </a:bodyPr>
          <a:lstStyle/>
          <a:p>
            <a:pPr algn="ctr"/>
            <a:r>
              <a:rPr lang="ar-SA" sz="3300" dirty="0">
                <a:solidFill>
                  <a:schemeClr val="tx1"/>
                </a:solidFill>
                <a:latin typeface="Arial Black" panose="020B0A04020102020204" pitchFamily="34" charset="0"/>
              </a:rPr>
              <a:t>3</a:t>
            </a:r>
          </a:p>
          <a:p>
            <a:pPr algn="ctr"/>
            <a:r>
              <a:rPr lang="ar-SA" sz="3300" dirty="0">
                <a:solidFill>
                  <a:schemeClr val="tx1"/>
                </a:solidFill>
                <a:latin typeface="Arial Black" panose="020B0A04020102020204" pitchFamily="34" charset="0"/>
              </a:rPr>
              <a:t>أزرق</a:t>
            </a:r>
            <a:endParaRPr lang="en-GB" sz="36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11" name="Blue 2">
            <a:hlinkClick r:id="rId13" action="ppaction://hlinksldjump" highlightClick="1">
              <a:snd r:embed="rId3" name="click.wav"/>
            </a:hlinkClick>
          </p:cNvPr>
          <p:cNvSpPr/>
          <p:nvPr/>
        </p:nvSpPr>
        <p:spPr>
          <a:xfrm>
            <a:off x="9220898" y="2165405"/>
            <a:ext cx="1080000" cy="1080000"/>
          </a:xfrm>
          <a:prstGeom prst="ellipse">
            <a:avLst/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rmAutofit fontScale="92500" lnSpcReduction="10000"/>
          </a:bodyPr>
          <a:lstStyle/>
          <a:p>
            <a:pPr algn="ctr"/>
            <a:r>
              <a:rPr lang="ar-SA" sz="2800" dirty="0">
                <a:solidFill>
                  <a:schemeClr val="tx1"/>
                </a:solidFill>
                <a:latin typeface="Arial Black" panose="020B0A04020102020204" pitchFamily="34" charset="0"/>
              </a:rPr>
              <a:t>2</a:t>
            </a:r>
          </a:p>
          <a:p>
            <a:pPr algn="ctr"/>
            <a:r>
              <a:rPr lang="ar-SA" sz="2800" dirty="0">
                <a:solidFill>
                  <a:schemeClr val="tx1"/>
                </a:solidFill>
                <a:latin typeface="Arial Black" panose="020B0A04020102020204" pitchFamily="34" charset="0"/>
              </a:rPr>
              <a:t>أزرق</a:t>
            </a:r>
            <a:endParaRPr lang="en-GB" sz="20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Blue 1">
            <a:hlinkClick r:id="rId14" action="ppaction://hlinksldjump" highlightClick="1">
              <a:snd r:embed="rId3" name="click.wav"/>
            </a:hlinkClick>
          </p:cNvPr>
          <p:cNvSpPr/>
          <p:nvPr/>
        </p:nvSpPr>
        <p:spPr>
          <a:xfrm>
            <a:off x="9220898" y="718214"/>
            <a:ext cx="1080000" cy="1080000"/>
          </a:xfrm>
          <a:prstGeom prst="ellipse">
            <a:avLst/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rmAutofit fontScale="92500" lnSpcReduction="10000"/>
          </a:bodyPr>
          <a:lstStyle/>
          <a:p>
            <a:pPr algn="ctr"/>
            <a:r>
              <a:rPr lang="ar-SA" sz="2800" dirty="0">
                <a:solidFill>
                  <a:schemeClr val="tx1"/>
                </a:solidFill>
                <a:latin typeface="Arial Black" panose="020B0A04020102020204" pitchFamily="34" charset="0"/>
              </a:rPr>
              <a:t>1</a:t>
            </a:r>
          </a:p>
          <a:p>
            <a:pPr algn="ctr"/>
            <a:r>
              <a:rPr lang="ar-SA" sz="2800" dirty="0">
                <a:solidFill>
                  <a:schemeClr val="tx1"/>
                </a:solidFill>
                <a:latin typeface="Arial Black" panose="020B0A04020102020204" pitchFamily="34" charset="0"/>
              </a:rPr>
              <a:t>أزرق</a:t>
            </a:r>
            <a:endParaRPr lang="en-GB" sz="28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20" name="Red 4">
            <a:hlinkClick r:id="rId15" action="ppaction://hlinksldjump" highlightClick="1">
              <a:snd r:embed="rId3" name="click.wav"/>
            </a:hlinkClick>
          </p:cNvPr>
          <p:cNvSpPr/>
          <p:nvPr/>
        </p:nvSpPr>
        <p:spPr>
          <a:xfrm>
            <a:off x="10675404" y="5059787"/>
            <a:ext cx="1080000" cy="1080000"/>
          </a:xfrm>
          <a:prstGeom prst="ellipse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2800" dirty="0">
                <a:solidFill>
                  <a:schemeClr val="tx1"/>
                </a:solidFill>
                <a:latin typeface="Arial Black" panose="020B0A04020102020204" pitchFamily="34" charset="0"/>
              </a:rPr>
              <a:t>4</a:t>
            </a:r>
          </a:p>
          <a:p>
            <a:pPr algn="ctr"/>
            <a:r>
              <a:rPr lang="ar-SA" sz="2800" dirty="0">
                <a:solidFill>
                  <a:schemeClr val="tx1"/>
                </a:solidFill>
                <a:latin typeface="Arial Black" panose="020B0A04020102020204" pitchFamily="34" charset="0"/>
              </a:rPr>
              <a:t>أحمر</a:t>
            </a:r>
            <a:endParaRPr lang="en-GB" sz="40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16" name="Red 3">
            <a:hlinkClick r:id="rId16" action="ppaction://hlinksldjump" highlightClick="1">
              <a:snd r:embed="rId3" name="click.wav"/>
            </a:hlinkClick>
          </p:cNvPr>
          <p:cNvSpPr/>
          <p:nvPr/>
        </p:nvSpPr>
        <p:spPr>
          <a:xfrm>
            <a:off x="10675404" y="3612596"/>
            <a:ext cx="1080000" cy="1080000"/>
          </a:xfrm>
          <a:prstGeom prst="ellipse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2800" dirty="0">
                <a:solidFill>
                  <a:schemeClr val="tx1"/>
                </a:solidFill>
                <a:latin typeface="Arial Black" panose="020B0A04020102020204" pitchFamily="34" charset="0"/>
              </a:rPr>
              <a:t>3</a:t>
            </a:r>
          </a:p>
          <a:p>
            <a:pPr algn="ctr"/>
            <a:r>
              <a:rPr lang="ar-SA" sz="2800" dirty="0">
                <a:solidFill>
                  <a:schemeClr val="tx1"/>
                </a:solidFill>
                <a:latin typeface="Arial Black" panose="020B0A04020102020204" pitchFamily="34" charset="0"/>
              </a:rPr>
              <a:t>أحمر</a:t>
            </a:r>
            <a:endParaRPr lang="en-GB" sz="36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12" name="Red 2">
            <a:hlinkClick r:id="rId17" action="ppaction://hlinksldjump" highlightClick="1">
              <a:snd r:embed="rId3" name="click.wav"/>
            </a:hlinkClick>
          </p:cNvPr>
          <p:cNvSpPr/>
          <p:nvPr/>
        </p:nvSpPr>
        <p:spPr>
          <a:xfrm>
            <a:off x="10675404" y="2165405"/>
            <a:ext cx="1080000" cy="1080000"/>
          </a:xfrm>
          <a:prstGeom prst="ellipse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2800" dirty="0">
                <a:solidFill>
                  <a:schemeClr val="tx1"/>
                </a:solidFill>
                <a:latin typeface="Arial Black" panose="020B0A04020102020204" pitchFamily="34" charset="0"/>
              </a:rPr>
              <a:t>2</a:t>
            </a:r>
          </a:p>
          <a:p>
            <a:pPr algn="ctr"/>
            <a:r>
              <a:rPr lang="ar-SA" sz="2800" dirty="0">
                <a:solidFill>
                  <a:schemeClr val="tx1"/>
                </a:solidFill>
                <a:latin typeface="Arial Black" panose="020B0A04020102020204" pitchFamily="34" charset="0"/>
              </a:rPr>
              <a:t>أحمر</a:t>
            </a:r>
            <a:endParaRPr lang="en-GB" sz="40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Red 1">
            <a:hlinkClick r:id="rId18" action="ppaction://hlinksldjump" highlightClick="1">
              <a:snd r:embed="rId3" name="click.wav"/>
            </a:hlinkClick>
          </p:cNvPr>
          <p:cNvSpPr/>
          <p:nvPr/>
        </p:nvSpPr>
        <p:spPr>
          <a:xfrm>
            <a:off x="10675404" y="718214"/>
            <a:ext cx="1080000" cy="1080000"/>
          </a:xfrm>
          <a:prstGeom prst="ellipse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rmAutofit fontScale="92500" lnSpcReduction="10000"/>
          </a:bodyPr>
          <a:lstStyle/>
          <a:p>
            <a:pPr algn="ctr"/>
            <a:r>
              <a:rPr lang="ar-SA" sz="2800" dirty="0">
                <a:solidFill>
                  <a:schemeClr val="tx1"/>
                </a:solidFill>
                <a:latin typeface="Arial Black" panose="020B0A04020102020204" pitchFamily="34" charset="0"/>
              </a:rPr>
              <a:t>1</a:t>
            </a:r>
          </a:p>
          <a:p>
            <a:pPr algn="ctr"/>
            <a:r>
              <a:rPr lang="ar-SA" sz="2800" dirty="0">
                <a:solidFill>
                  <a:schemeClr val="tx1"/>
                </a:solidFill>
                <a:latin typeface="Arial Black" panose="020B0A04020102020204" pitchFamily="34" charset="0"/>
              </a:rPr>
              <a:t>أحمر</a:t>
            </a:r>
            <a:endParaRPr lang="en-GB" sz="36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pic>
        <p:nvPicPr>
          <p:cNvPr id="3" name="Spinner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730" y="519638"/>
            <a:ext cx="5760000" cy="5760000"/>
          </a:xfrm>
          <a:prstGeom prst="rect">
            <a:avLst/>
          </a:prstGeom>
        </p:spPr>
      </p:pic>
      <p:grpSp>
        <p:nvGrpSpPr>
          <p:cNvPr id="49" name="Pointer"/>
          <p:cNvGrpSpPr/>
          <p:nvPr/>
        </p:nvGrpSpPr>
        <p:grpSpPr>
          <a:xfrm>
            <a:off x="2980521" y="1377950"/>
            <a:ext cx="357055" cy="4113839"/>
            <a:chOff x="2980521" y="1377950"/>
            <a:chExt cx="357055" cy="4113839"/>
          </a:xfrm>
        </p:grpSpPr>
        <p:sp>
          <p:nvSpPr>
            <p:cNvPr id="46" name="Arrow"/>
            <p:cNvSpPr/>
            <p:nvPr/>
          </p:nvSpPr>
          <p:spPr>
            <a:xfrm>
              <a:off x="2980521" y="1377950"/>
              <a:ext cx="355600" cy="2051950"/>
            </a:xfrm>
            <a:custGeom>
              <a:avLst/>
              <a:gdLst>
                <a:gd name="connsiteX0" fmla="*/ 0 w 355600"/>
                <a:gd name="connsiteY0" fmla="*/ 0 h 1637681"/>
                <a:gd name="connsiteX1" fmla="*/ 355600 w 355600"/>
                <a:gd name="connsiteY1" fmla="*/ 0 h 1637681"/>
                <a:gd name="connsiteX2" fmla="*/ 355600 w 355600"/>
                <a:gd name="connsiteY2" fmla="*/ 1637681 h 1637681"/>
                <a:gd name="connsiteX3" fmla="*/ 0 w 355600"/>
                <a:gd name="connsiteY3" fmla="*/ 1637681 h 1637681"/>
                <a:gd name="connsiteX4" fmla="*/ 0 w 355600"/>
                <a:gd name="connsiteY4" fmla="*/ 0 h 1637681"/>
                <a:gd name="connsiteX0" fmla="*/ 0 w 355600"/>
                <a:gd name="connsiteY0" fmla="*/ 1519 h 1639200"/>
                <a:gd name="connsiteX1" fmla="*/ 169079 w 355600"/>
                <a:gd name="connsiteY1" fmla="*/ 0 h 1639200"/>
                <a:gd name="connsiteX2" fmla="*/ 355600 w 355600"/>
                <a:gd name="connsiteY2" fmla="*/ 1519 h 1639200"/>
                <a:gd name="connsiteX3" fmla="*/ 355600 w 355600"/>
                <a:gd name="connsiteY3" fmla="*/ 1639200 h 1639200"/>
                <a:gd name="connsiteX4" fmla="*/ 0 w 355600"/>
                <a:gd name="connsiteY4" fmla="*/ 1639200 h 1639200"/>
                <a:gd name="connsiteX5" fmla="*/ 0 w 355600"/>
                <a:gd name="connsiteY5" fmla="*/ 1519 h 1639200"/>
                <a:gd name="connsiteX0" fmla="*/ 0 w 355600"/>
                <a:gd name="connsiteY0" fmla="*/ 414269 h 2051950"/>
                <a:gd name="connsiteX1" fmla="*/ 167492 w 355600"/>
                <a:gd name="connsiteY1" fmla="*/ 0 h 2051950"/>
                <a:gd name="connsiteX2" fmla="*/ 355600 w 355600"/>
                <a:gd name="connsiteY2" fmla="*/ 414269 h 2051950"/>
                <a:gd name="connsiteX3" fmla="*/ 355600 w 355600"/>
                <a:gd name="connsiteY3" fmla="*/ 2051950 h 2051950"/>
                <a:gd name="connsiteX4" fmla="*/ 0 w 355600"/>
                <a:gd name="connsiteY4" fmla="*/ 2051950 h 2051950"/>
                <a:gd name="connsiteX5" fmla="*/ 0 w 355600"/>
                <a:gd name="connsiteY5" fmla="*/ 414269 h 205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5600" h="2051950">
                  <a:moveTo>
                    <a:pt x="0" y="414269"/>
                  </a:moveTo>
                  <a:lnTo>
                    <a:pt x="167492" y="0"/>
                  </a:lnTo>
                  <a:lnTo>
                    <a:pt x="355600" y="414269"/>
                  </a:lnTo>
                  <a:lnTo>
                    <a:pt x="355600" y="2051950"/>
                  </a:lnTo>
                  <a:lnTo>
                    <a:pt x="0" y="2051950"/>
                  </a:lnTo>
                  <a:lnTo>
                    <a:pt x="0" y="41426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scene3d>
              <a:camera prst="orthographicFront"/>
              <a:lightRig rig="glow" dir="t"/>
            </a:scene3d>
            <a:sp3d prstMaterial="metal">
              <a:bevelT w="635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1" name="Invisible Arrow"/>
            <p:cNvSpPr/>
            <p:nvPr/>
          </p:nvSpPr>
          <p:spPr>
            <a:xfrm flipV="1">
              <a:off x="2981976" y="3439839"/>
              <a:ext cx="355600" cy="2051950"/>
            </a:xfrm>
            <a:custGeom>
              <a:avLst/>
              <a:gdLst>
                <a:gd name="connsiteX0" fmla="*/ 0 w 355600"/>
                <a:gd name="connsiteY0" fmla="*/ 0 h 1637681"/>
                <a:gd name="connsiteX1" fmla="*/ 355600 w 355600"/>
                <a:gd name="connsiteY1" fmla="*/ 0 h 1637681"/>
                <a:gd name="connsiteX2" fmla="*/ 355600 w 355600"/>
                <a:gd name="connsiteY2" fmla="*/ 1637681 h 1637681"/>
                <a:gd name="connsiteX3" fmla="*/ 0 w 355600"/>
                <a:gd name="connsiteY3" fmla="*/ 1637681 h 1637681"/>
                <a:gd name="connsiteX4" fmla="*/ 0 w 355600"/>
                <a:gd name="connsiteY4" fmla="*/ 0 h 1637681"/>
                <a:gd name="connsiteX0" fmla="*/ 0 w 355600"/>
                <a:gd name="connsiteY0" fmla="*/ 1519 h 1639200"/>
                <a:gd name="connsiteX1" fmla="*/ 169079 w 355600"/>
                <a:gd name="connsiteY1" fmla="*/ 0 h 1639200"/>
                <a:gd name="connsiteX2" fmla="*/ 355600 w 355600"/>
                <a:gd name="connsiteY2" fmla="*/ 1519 h 1639200"/>
                <a:gd name="connsiteX3" fmla="*/ 355600 w 355600"/>
                <a:gd name="connsiteY3" fmla="*/ 1639200 h 1639200"/>
                <a:gd name="connsiteX4" fmla="*/ 0 w 355600"/>
                <a:gd name="connsiteY4" fmla="*/ 1639200 h 1639200"/>
                <a:gd name="connsiteX5" fmla="*/ 0 w 355600"/>
                <a:gd name="connsiteY5" fmla="*/ 1519 h 1639200"/>
                <a:gd name="connsiteX0" fmla="*/ 0 w 355600"/>
                <a:gd name="connsiteY0" fmla="*/ 414269 h 2051950"/>
                <a:gd name="connsiteX1" fmla="*/ 167492 w 355600"/>
                <a:gd name="connsiteY1" fmla="*/ 0 h 2051950"/>
                <a:gd name="connsiteX2" fmla="*/ 355600 w 355600"/>
                <a:gd name="connsiteY2" fmla="*/ 414269 h 2051950"/>
                <a:gd name="connsiteX3" fmla="*/ 355600 w 355600"/>
                <a:gd name="connsiteY3" fmla="*/ 2051950 h 2051950"/>
                <a:gd name="connsiteX4" fmla="*/ 0 w 355600"/>
                <a:gd name="connsiteY4" fmla="*/ 2051950 h 2051950"/>
                <a:gd name="connsiteX5" fmla="*/ 0 w 355600"/>
                <a:gd name="connsiteY5" fmla="*/ 414269 h 205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5600" h="2051950">
                  <a:moveTo>
                    <a:pt x="0" y="414269"/>
                  </a:moveTo>
                  <a:lnTo>
                    <a:pt x="167492" y="0"/>
                  </a:lnTo>
                  <a:lnTo>
                    <a:pt x="355600" y="414269"/>
                  </a:lnTo>
                  <a:lnTo>
                    <a:pt x="355600" y="2051950"/>
                  </a:lnTo>
                  <a:lnTo>
                    <a:pt x="0" y="2051950"/>
                  </a:lnTo>
                  <a:lnTo>
                    <a:pt x="0" y="414269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1" name="Spin Button"/>
          <p:cNvSpPr/>
          <p:nvPr/>
        </p:nvSpPr>
        <p:spPr>
          <a:xfrm>
            <a:off x="2518730" y="2799000"/>
            <a:ext cx="1260000" cy="1260000"/>
          </a:xfrm>
          <a:prstGeom prst="ellipse">
            <a:avLst/>
          </a:prstGeom>
          <a:solidFill>
            <a:schemeClr val="tx1"/>
          </a:solidFill>
          <a:ln>
            <a:noFill/>
          </a:ln>
          <a:scene3d>
            <a:camera prst="orthographicFront"/>
            <a:lightRig rig="flat" dir="t"/>
          </a:scene3d>
          <a:sp3d>
            <a:bevelT w="381000" h="190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2000" dirty="0">
                <a:latin typeface="Arial Black" panose="020B0A04020102020204" pitchFamily="34" charset="0"/>
              </a:rPr>
              <a:t>Spin!</a:t>
            </a:r>
          </a:p>
        </p:txBody>
      </p:sp>
      <p:grpSp>
        <p:nvGrpSpPr>
          <p:cNvPr id="24" name="Tekhnologic Logo"/>
          <p:cNvGrpSpPr/>
          <p:nvPr/>
        </p:nvGrpSpPr>
        <p:grpSpPr>
          <a:xfrm>
            <a:off x="5685616" y="6678000"/>
            <a:ext cx="820768" cy="180000"/>
            <a:chOff x="5464435" y="6630924"/>
            <a:chExt cx="820768" cy="180000"/>
          </a:xfrm>
        </p:grpSpPr>
        <p:pic>
          <p:nvPicPr>
            <p:cNvPr id="25" name="Image"/>
            <p:cNvPicPr>
              <a:picLocks noChangeAspect="1"/>
            </p:cNvPicPr>
            <p:nvPr/>
          </p:nvPicPr>
          <p:blipFill>
            <a:blip r:embed="rId20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64435" y="6630924"/>
              <a:ext cx="180000" cy="180000"/>
            </a:xfrm>
            <a:prstGeom prst="rect">
              <a:avLst/>
            </a:prstGeom>
          </p:spPr>
        </p:pic>
        <p:sp>
          <p:nvSpPr>
            <p:cNvPr id="26" name="Text"/>
            <p:cNvSpPr/>
            <p:nvPr/>
          </p:nvSpPr>
          <p:spPr>
            <a:xfrm>
              <a:off x="5624766" y="6651674"/>
              <a:ext cx="660437" cy="138499"/>
            </a:xfrm>
            <a:prstGeom prst="rect">
              <a:avLst/>
            </a:prstGeom>
            <a:noFill/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900" b="0" cap="none" spc="0" dirty="0">
                  <a:ln w="0"/>
                  <a:solidFill>
                    <a:srgbClr val="558D3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Century Gothic" panose="020B0502020202020204" pitchFamily="34" charset="0"/>
                </a:rPr>
                <a:t>tekhnologic</a:t>
              </a:r>
            </a:p>
          </p:txBody>
        </p:sp>
      </p:grpSp>
      <p:sp>
        <p:nvSpPr>
          <p:cNvPr id="4" name="دائرة: مجوفة 3">
            <a:extLst>
              <a:ext uri="{FF2B5EF4-FFF2-40B4-BE49-F238E27FC236}">
                <a16:creationId xmlns:a16="http://schemas.microsoft.com/office/drawing/2014/main" id="{5D1F2CF4-E398-491F-97B3-7FFA48E97A62}"/>
              </a:ext>
            </a:extLst>
          </p:cNvPr>
          <p:cNvSpPr/>
          <p:nvPr/>
        </p:nvSpPr>
        <p:spPr>
          <a:xfrm>
            <a:off x="268730" y="549000"/>
            <a:ext cx="5760000" cy="5760000"/>
          </a:xfrm>
          <a:prstGeom prst="donut">
            <a:avLst>
              <a:gd name="adj" fmla="val 12187"/>
            </a:avLst>
          </a:prstGeom>
          <a:solidFill>
            <a:schemeClr val="bg1"/>
          </a:solidFill>
          <a:ln w="762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>
              <a:solidFill>
                <a:schemeClr val="tx1"/>
              </a:solidFill>
            </a:endParaRPr>
          </a:p>
        </p:txBody>
      </p:sp>
      <p:cxnSp>
        <p:nvCxnSpPr>
          <p:cNvPr id="22" name="رابط مستقيم 21">
            <a:extLst>
              <a:ext uri="{FF2B5EF4-FFF2-40B4-BE49-F238E27FC236}">
                <a16:creationId xmlns:a16="http://schemas.microsoft.com/office/drawing/2014/main" id="{BA6BA658-A2F3-4A1A-AAA1-461BE9365158}"/>
              </a:ext>
            </a:extLst>
          </p:cNvPr>
          <p:cNvCxnSpPr/>
          <p:nvPr/>
        </p:nvCxnSpPr>
        <p:spPr>
          <a:xfrm flipV="1">
            <a:off x="5204247" y="2529000"/>
            <a:ext cx="674491" cy="198675"/>
          </a:xfrm>
          <a:prstGeom prst="line">
            <a:avLst/>
          </a:prstGeom>
          <a:ln w="762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رابط مستقيم 30">
            <a:extLst>
              <a:ext uri="{FF2B5EF4-FFF2-40B4-BE49-F238E27FC236}">
                <a16:creationId xmlns:a16="http://schemas.microsoft.com/office/drawing/2014/main" id="{AF6CA613-1EC3-412B-A260-A63C5C7A9DF1}"/>
              </a:ext>
            </a:extLst>
          </p:cNvPr>
          <p:cNvCxnSpPr>
            <a:cxnSpLocks/>
            <a:endCxn id="4" idx="0"/>
          </p:cNvCxnSpPr>
          <p:nvPr/>
        </p:nvCxnSpPr>
        <p:spPr>
          <a:xfrm flipH="1" flipV="1">
            <a:off x="3148730" y="549000"/>
            <a:ext cx="6926" cy="677274"/>
          </a:xfrm>
          <a:prstGeom prst="line">
            <a:avLst/>
          </a:prstGeom>
          <a:ln w="762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رابط مستقيم 32">
            <a:extLst>
              <a:ext uri="{FF2B5EF4-FFF2-40B4-BE49-F238E27FC236}">
                <a16:creationId xmlns:a16="http://schemas.microsoft.com/office/drawing/2014/main" id="{977804AD-F51E-4997-AEEC-1BEE5A4922C3}"/>
              </a:ext>
            </a:extLst>
          </p:cNvPr>
          <p:cNvCxnSpPr>
            <a:cxnSpLocks/>
          </p:cNvCxnSpPr>
          <p:nvPr/>
        </p:nvCxnSpPr>
        <p:spPr>
          <a:xfrm flipH="1" flipV="1">
            <a:off x="436596" y="2529000"/>
            <a:ext cx="694621" cy="213562"/>
          </a:xfrm>
          <a:prstGeom prst="line">
            <a:avLst/>
          </a:prstGeom>
          <a:ln w="762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رابط مستقيم 34">
            <a:extLst>
              <a:ext uri="{FF2B5EF4-FFF2-40B4-BE49-F238E27FC236}">
                <a16:creationId xmlns:a16="http://schemas.microsoft.com/office/drawing/2014/main" id="{3B14677F-1FDF-47C5-BFB6-B440CAC63AD9}"/>
              </a:ext>
            </a:extLst>
          </p:cNvPr>
          <p:cNvCxnSpPr>
            <a:cxnSpLocks/>
          </p:cNvCxnSpPr>
          <p:nvPr/>
        </p:nvCxnSpPr>
        <p:spPr>
          <a:xfrm flipH="1">
            <a:off x="1411126" y="5203285"/>
            <a:ext cx="438045" cy="577007"/>
          </a:xfrm>
          <a:prstGeom prst="line">
            <a:avLst/>
          </a:prstGeom>
          <a:ln w="762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رابط مستقيم 36">
            <a:extLst>
              <a:ext uri="{FF2B5EF4-FFF2-40B4-BE49-F238E27FC236}">
                <a16:creationId xmlns:a16="http://schemas.microsoft.com/office/drawing/2014/main" id="{0223E351-115E-4A56-BCCC-8BB53B129EFB}"/>
              </a:ext>
            </a:extLst>
          </p:cNvPr>
          <p:cNvCxnSpPr>
            <a:cxnSpLocks/>
          </p:cNvCxnSpPr>
          <p:nvPr/>
        </p:nvCxnSpPr>
        <p:spPr>
          <a:xfrm>
            <a:off x="4454645" y="5180097"/>
            <a:ext cx="360915" cy="577007"/>
          </a:xfrm>
          <a:prstGeom prst="line">
            <a:avLst/>
          </a:prstGeom>
          <a:ln w="762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مربع نص 29">
            <a:extLst>
              <a:ext uri="{FF2B5EF4-FFF2-40B4-BE49-F238E27FC236}">
                <a16:creationId xmlns:a16="http://schemas.microsoft.com/office/drawing/2014/main" id="{5A553A11-7046-45E1-B2BA-4DBA2C5E736F}"/>
              </a:ext>
            </a:extLst>
          </p:cNvPr>
          <p:cNvSpPr txBox="1"/>
          <p:nvPr/>
        </p:nvSpPr>
        <p:spPr>
          <a:xfrm rot="2129128">
            <a:off x="4454770" y="1130568"/>
            <a:ext cx="665601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dirty="0"/>
              <a:t>1</a:t>
            </a:r>
          </a:p>
        </p:txBody>
      </p:sp>
      <p:sp>
        <p:nvSpPr>
          <p:cNvPr id="40" name="مربع نص 39">
            <a:extLst>
              <a:ext uri="{FF2B5EF4-FFF2-40B4-BE49-F238E27FC236}">
                <a16:creationId xmlns:a16="http://schemas.microsoft.com/office/drawing/2014/main" id="{FD0B1149-E84A-4A2A-B8DE-14B9F67EE6DB}"/>
              </a:ext>
            </a:extLst>
          </p:cNvPr>
          <p:cNvSpPr txBox="1"/>
          <p:nvPr/>
        </p:nvSpPr>
        <p:spPr>
          <a:xfrm rot="6600236">
            <a:off x="5115587" y="4036613"/>
            <a:ext cx="665601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dirty="0"/>
              <a:t>2</a:t>
            </a:r>
          </a:p>
        </p:txBody>
      </p:sp>
      <p:sp>
        <p:nvSpPr>
          <p:cNvPr id="41" name="مربع نص 40">
            <a:extLst>
              <a:ext uri="{FF2B5EF4-FFF2-40B4-BE49-F238E27FC236}">
                <a16:creationId xmlns:a16="http://schemas.microsoft.com/office/drawing/2014/main" id="{3FA1F39F-38D3-44D9-85AB-BABDE1919C40}"/>
              </a:ext>
            </a:extLst>
          </p:cNvPr>
          <p:cNvSpPr txBox="1"/>
          <p:nvPr/>
        </p:nvSpPr>
        <p:spPr>
          <a:xfrm>
            <a:off x="2956442" y="5691314"/>
            <a:ext cx="665601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dirty="0"/>
              <a:t>3</a:t>
            </a:r>
          </a:p>
        </p:txBody>
      </p:sp>
      <p:sp>
        <p:nvSpPr>
          <p:cNvPr id="42" name="مربع نص 41">
            <a:extLst>
              <a:ext uri="{FF2B5EF4-FFF2-40B4-BE49-F238E27FC236}">
                <a16:creationId xmlns:a16="http://schemas.microsoft.com/office/drawing/2014/main" id="{C82794B6-A5B2-495A-868A-D1422946CA64}"/>
              </a:ext>
            </a:extLst>
          </p:cNvPr>
          <p:cNvSpPr txBox="1"/>
          <p:nvPr/>
        </p:nvSpPr>
        <p:spPr>
          <a:xfrm rot="15204960">
            <a:off x="385199" y="3766612"/>
            <a:ext cx="665601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dirty="0"/>
              <a:t>4</a:t>
            </a:r>
          </a:p>
        </p:txBody>
      </p:sp>
      <p:sp>
        <p:nvSpPr>
          <p:cNvPr id="43" name="مربع نص 42">
            <a:extLst>
              <a:ext uri="{FF2B5EF4-FFF2-40B4-BE49-F238E27FC236}">
                <a16:creationId xmlns:a16="http://schemas.microsoft.com/office/drawing/2014/main" id="{5C6F7E69-E5E1-423A-9C9C-73F4729890A8}"/>
              </a:ext>
            </a:extLst>
          </p:cNvPr>
          <p:cNvSpPr txBox="1"/>
          <p:nvPr/>
        </p:nvSpPr>
        <p:spPr>
          <a:xfrm rot="19509168">
            <a:off x="1309499" y="1215436"/>
            <a:ext cx="665601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654477612"/>
      </p:ext>
    </p:extLst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6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0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</p:childTnLst>
        </p:cTn>
      </p:par>
    </p:tnLst>
    <p:bldLst>
      <p:bldP spid="52" grpId="0" animBg="1"/>
      <p:bldP spid="5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Question Box">
            <a:hlinkClick r:id="rId2" action="ppaction://hlinksldjump"/>
          </p:cNvPr>
          <p:cNvSpPr/>
          <p:nvPr/>
        </p:nvSpPr>
        <p:spPr>
          <a:xfrm>
            <a:off x="696000" y="0"/>
            <a:ext cx="10800000" cy="6858000"/>
          </a:xfrm>
          <a:custGeom>
            <a:avLst/>
            <a:gdLst>
              <a:gd name="connsiteX0" fmla="*/ 1228459 w 10800000"/>
              <a:gd name="connsiteY0" fmla="*/ 0 h 6858000"/>
              <a:gd name="connsiteX1" fmla="*/ 9571541 w 10800000"/>
              <a:gd name="connsiteY1" fmla="*/ 0 h 6858000"/>
              <a:gd name="connsiteX2" fmla="*/ 9727211 w 10800000"/>
              <a:gd name="connsiteY2" fmla="*/ 198094 h 6858000"/>
              <a:gd name="connsiteX3" fmla="*/ 10800000 w 10800000"/>
              <a:gd name="connsiteY3" fmla="*/ 3429000 h 6858000"/>
              <a:gd name="connsiteX4" fmla="*/ 9727211 w 10800000"/>
              <a:gd name="connsiteY4" fmla="*/ 6659906 h 6858000"/>
              <a:gd name="connsiteX5" fmla="*/ 9571541 w 10800000"/>
              <a:gd name="connsiteY5" fmla="*/ 6858000 h 6858000"/>
              <a:gd name="connsiteX6" fmla="*/ 1228459 w 10800000"/>
              <a:gd name="connsiteY6" fmla="*/ 6858000 h 6858000"/>
              <a:gd name="connsiteX7" fmla="*/ 1072789 w 10800000"/>
              <a:gd name="connsiteY7" fmla="*/ 6659906 h 6858000"/>
              <a:gd name="connsiteX8" fmla="*/ 0 w 10800000"/>
              <a:gd name="connsiteY8" fmla="*/ 3429000 h 6858000"/>
              <a:gd name="connsiteX9" fmla="*/ 1072789 w 10800000"/>
              <a:gd name="connsiteY9" fmla="*/ 198094 h 6858000"/>
              <a:gd name="connsiteX10" fmla="*/ 1228459 w 10800000"/>
              <a:gd name="connsiteY10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800000" h="6858000">
                <a:moveTo>
                  <a:pt x="1228459" y="0"/>
                </a:moveTo>
                <a:lnTo>
                  <a:pt x="9571541" y="0"/>
                </a:lnTo>
                <a:lnTo>
                  <a:pt x="9727211" y="198094"/>
                </a:lnTo>
                <a:cubicBezTo>
                  <a:pt x="10400991" y="1099044"/>
                  <a:pt x="10800000" y="2217425"/>
                  <a:pt x="10800000" y="3429000"/>
                </a:cubicBezTo>
                <a:cubicBezTo>
                  <a:pt x="10800000" y="4640575"/>
                  <a:pt x="10400991" y="5758956"/>
                  <a:pt x="9727211" y="6659906"/>
                </a:cubicBezTo>
                <a:lnTo>
                  <a:pt x="9571541" y="6858000"/>
                </a:lnTo>
                <a:lnTo>
                  <a:pt x="1228459" y="6858000"/>
                </a:lnTo>
                <a:lnTo>
                  <a:pt x="1072789" y="6659906"/>
                </a:lnTo>
                <a:cubicBezTo>
                  <a:pt x="399009" y="5758956"/>
                  <a:pt x="0" y="4640575"/>
                  <a:pt x="0" y="3429000"/>
                </a:cubicBezTo>
                <a:cubicBezTo>
                  <a:pt x="0" y="2217425"/>
                  <a:pt x="399009" y="1099044"/>
                  <a:pt x="1072789" y="198094"/>
                </a:cubicBezTo>
                <a:lnTo>
                  <a:pt x="1228459" y="0"/>
                </a:lnTo>
                <a:close/>
              </a:path>
            </a:pathLst>
          </a:custGeom>
          <a:solidFill>
            <a:srgbClr val="0070C0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ar-SA" sz="4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اكتب السؤال</a:t>
            </a:r>
            <a:endParaRPr lang="en-GB" sz="4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Question Number"/>
          <p:cNvSpPr/>
          <p:nvPr/>
        </p:nvSpPr>
        <p:spPr>
          <a:xfrm>
            <a:off x="5641390" y="122535"/>
            <a:ext cx="909223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3200" dirty="0">
                <a:latin typeface="Arial Black" panose="020B0A04020102020204" pitchFamily="34" charset="0"/>
              </a:rPr>
              <a:t>1</a:t>
            </a:r>
          </a:p>
          <a:p>
            <a:pPr algn="ctr"/>
            <a:r>
              <a:rPr lang="ar-SA" sz="3200" dirty="0">
                <a:latin typeface="Arial Black" panose="020B0A04020102020204" pitchFamily="34" charset="0"/>
              </a:rPr>
              <a:t>أزرق</a:t>
            </a:r>
            <a:endParaRPr lang="en-GB" sz="1200" dirty="0">
              <a:latin typeface="Arial Black" panose="020B0A04020102020204" pitchFamily="34" charset="0"/>
            </a:endParaRPr>
          </a:p>
        </p:txBody>
      </p:sp>
      <p:sp>
        <p:nvSpPr>
          <p:cNvPr id="22" name="Back Button">
            <a:hlinkClick r:id="rId2" action="ppaction://hlinksldjump" highlightClick="1">
              <a:snd r:embed="rId3" name="click.wav"/>
            </a:hlinkClick>
          </p:cNvPr>
          <p:cNvSpPr/>
          <p:nvPr/>
        </p:nvSpPr>
        <p:spPr>
          <a:xfrm>
            <a:off x="5376000" y="6058376"/>
            <a:ext cx="1440000" cy="540000"/>
          </a:xfrm>
          <a:prstGeom prst="roundRect">
            <a:avLst>
              <a:gd name="adj" fmla="val 50000"/>
            </a:avLst>
          </a:prstGeom>
          <a:solidFill>
            <a:schemeClr val="accent1">
              <a:lumMod val="50000"/>
            </a:schemeClr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Arial Black" panose="020B0A04020102020204" pitchFamily="34" charset="0"/>
              </a:rPr>
              <a:t>BACK</a:t>
            </a:r>
          </a:p>
        </p:txBody>
      </p:sp>
      <p:grpSp>
        <p:nvGrpSpPr>
          <p:cNvPr id="5" name="Tekhnologic Logo"/>
          <p:cNvGrpSpPr/>
          <p:nvPr/>
        </p:nvGrpSpPr>
        <p:grpSpPr>
          <a:xfrm>
            <a:off x="5685616" y="6678000"/>
            <a:ext cx="820768" cy="180000"/>
            <a:chOff x="5464435" y="6630924"/>
            <a:chExt cx="820768" cy="180000"/>
          </a:xfrm>
        </p:grpSpPr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4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64435" y="6630924"/>
              <a:ext cx="180000" cy="180000"/>
            </a:xfrm>
            <a:prstGeom prst="rect">
              <a:avLst/>
            </a:prstGeom>
          </p:spPr>
        </p:pic>
        <p:sp>
          <p:nvSpPr>
            <p:cNvPr id="7" name="Text"/>
            <p:cNvSpPr/>
            <p:nvPr/>
          </p:nvSpPr>
          <p:spPr>
            <a:xfrm>
              <a:off x="5624766" y="6651674"/>
              <a:ext cx="660437" cy="138499"/>
            </a:xfrm>
            <a:prstGeom prst="rect">
              <a:avLst/>
            </a:prstGeom>
            <a:noFill/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900" b="0" cap="none" spc="0" dirty="0">
                  <a:ln w="0"/>
                  <a:solidFill>
                    <a:srgbClr val="2B549F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Century Gothic" panose="020B0502020202020204" pitchFamily="34" charset="0"/>
                </a:rPr>
                <a:t>tekhnologic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3366515"/>
      </p:ext>
    </p:extLst>
  </p:cSld>
  <p:clrMapOvr>
    <a:masterClrMapping/>
  </p:clrMapOvr>
  <p:transition>
    <p:circl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Question Box">
            <a:hlinkClick r:id="rId2" action="ppaction://hlinksldjump"/>
          </p:cNvPr>
          <p:cNvSpPr/>
          <p:nvPr/>
        </p:nvSpPr>
        <p:spPr>
          <a:xfrm>
            <a:off x="696000" y="0"/>
            <a:ext cx="10800000" cy="6858000"/>
          </a:xfrm>
          <a:custGeom>
            <a:avLst/>
            <a:gdLst>
              <a:gd name="connsiteX0" fmla="*/ 1228459 w 10800000"/>
              <a:gd name="connsiteY0" fmla="*/ 0 h 6858000"/>
              <a:gd name="connsiteX1" fmla="*/ 9571541 w 10800000"/>
              <a:gd name="connsiteY1" fmla="*/ 0 h 6858000"/>
              <a:gd name="connsiteX2" fmla="*/ 9727211 w 10800000"/>
              <a:gd name="connsiteY2" fmla="*/ 198094 h 6858000"/>
              <a:gd name="connsiteX3" fmla="*/ 10800000 w 10800000"/>
              <a:gd name="connsiteY3" fmla="*/ 3429000 h 6858000"/>
              <a:gd name="connsiteX4" fmla="*/ 9727211 w 10800000"/>
              <a:gd name="connsiteY4" fmla="*/ 6659906 h 6858000"/>
              <a:gd name="connsiteX5" fmla="*/ 9571541 w 10800000"/>
              <a:gd name="connsiteY5" fmla="*/ 6858000 h 6858000"/>
              <a:gd name="connsiteX6" fmla="*/ 1228459 w 10800000"/>
              <a:gd name="connsiteY6" fmla="*/ 6858000 h 6858000"/>
              <a:gd name="connsiteX7" fmla="*/ 1072789 w 10800000"/>
              <a:gd name="connsiteY7" fmla="*/ 6659906 h 6858000"/>
              <a:gd name="connsiteX8" fmla="*/ 0 w 10800000"/>
              <a:gd name="connsiteY8" fmla="*/ 3429000 h 6858000"/>
              <a:gd name="connsiteX9" fmla="*/ 1072789 w 10800000"/>
              <a:gd name="connsiteY9" fmla="*/ 198094 h 6858000"/>
              <a:gd name="connsiteX10" fmla="*/ 1228459 w 10800000"/>
              <a:gd name="connsiteY10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800000" h="6858000">
                <a:moveTo>
                  <a:pt x="1228459" y="0"/>
                </a:moveTo>
                <a:lnTo>
                  <a:pt x="9571541" y="0"/>
                </a:lnTo>
                <a:lnTo>
                  <a:pt x="9727211" y="198094"/>
                </a:lnTo>
                <a:cubicBezTo>
                  <a:pt x="10400991" y="1099044"/>
                  <a:pt x="10800000" y="2217425"/>
                  <a:pt x="10800000" y="3429000"/>
                </a:cubicBezTo>
                <a:cubicBezTo>
                  <a:pt x="10800000" y="4640575"/>
                  <a:pt x="10400991" y="5758956"/>
                  <a:pt x="9727211" y="6659906"/>
                </a:cubicBezTo>
                <a:lnTo>
                  <a:pt x="9571541" y="6858000"/>
                </a:lnTo>
                <a:lnTo>
                  <a:pt x="1228459" y="6858000"/>
                </a:lnTo>
                <a:lnTo>
                  <a:pt x="1072789" y="6659906"/>
                </a:lnTo>
                <a:cubicBezTo>
                  <a:pt x="399009" y="5758956"/>
                  <a:pt x="0" y="4640575"/>
                  <a:pt x="0" y="3429000"/>
                </a:cubicBezTo>
                <a:cubicBezTo>
                  <a:pt x="0" y="2217425"/>
                  <a:pt x="399009" y="1099044"/>
                  <a:pt x="1072789" y="198094"/>
                </a:cubicBezTo>
                <a:lnTo>
                  <a:pt x="1228459" y="0"/>
                </a:lnTo>
                <a:close/>
              </a:path>
            </a:pathLst>
          </a:custGeom>
          <a:solidFill>
            <a:srgbClr val="0070C0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ar-SA" sz="4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اكتب السؤال</a:t>
            </a:r>
            <a:endParaRPr lang="en-GB" sz="4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Question Number"/>
          <p:cNvSpPr/>
          <p:nvPr/>
        </p:nvSpPr>
        <p:spPr>
          <a:xfrm>
            <a:off x="5641389" y="122535"/>
            <a:ext cx="909223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3200" dirty="0">
                <a:latin typeface="Arial Black" panose="020B0A04020102020204" pitchFamily="34" charset="0"/>
              </a:rPr>
              <a:t>2</a:t>
            </a:r>
          </a:p>
          <a:p>
            <a:pPr algn="ctr"/>
            <a:r>
              <a:rPr lang="ar-SA" sz="3200" dirty="0">
                <a:latin typeface="Arial Black" panose="020B0A04020102020204" pitchFamily="34" charset="0"/>
              </a:rPr>
              <a:t>أزرق</a:t>
            </a:r>
            <a:endParaRPr lang="en-GB" sz="1200" dirty="0">
              <a:latin typeface="Arial Black" panose="020B0A04020102020204" pitchFamily="34" charset="0"/>
            </a:endParaRPr>
          </a:p>
        </p:txBody>
      </p:sp>
      <p:sp>
        <p:nvSpPr>
          <p:cNvPr id="22" name="Back Button">
            <a:hlinkClick r:id="rId2" action="ppaction://hlinksldjump" highlightClick="1">
              <a:snd r:embed="rId3" name="click.wav"/>
            </a:hlinkClick>
          </p:cNvPr>
          <p:cNvSpPr/>
          <p:nvPr/>
        </p:nvSpPr>
        <p:spPr>
          <a:xfrm>
            <a:off x="5376000" y="6058376"/>
            <a:ext cx="1440000" cy="540000"/>
          </a:xfrm>
          <a:prstGeom prst="roundRect">
            <a:avLst>
              <a:gd name="adj" fmla="val 50000"/>
            </a:avLst>
          </a:prstGeom>
          <a:solidFill>
            <a:schemeClr val="accent1">
              <a:lumMod val="50000"/>
            </a:schemeClr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Arial Black" panose="020B0A04020102020204" pitchFamily="34" charset="0"/>
              </a:rPr>
              <a:t>BACK</a:t>
            </a:r>
          </a:p>
        </p:txBody>
      </p:sp>
      <p:grpSp>
        <p:nvGrpSpPr>
          <p:cNvPr id="5" name="Tekhnologic Logo"/>
          <p:cNvGrpSpPr/>
          <p:nvPr/>
        </p:nvGrpSpPr>
        <p:grpSpPr>
          <a:xfrm>
            <a:off x="5685616" y="6678000"/>
            <a:ext cx="820768" cy="180000"/>
            <a:chOff x="5464435" y="6630924"/>
            <a:chExt cx="820768" cy="180000"/>
          </a:xfrm>
        </p:grpSpPr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4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64435" y="6630924"/>
              <a:ext cx="180000" cy="180000"/>
            </a:xfrm>
            <a:prstGeom prst="rect">
              <a:avLst/>
            </a:prstGeom>
          </p:spPr>
        </p:pic>
        <p:sp>
          <p:nvSpPr>
            <p:cNvPr id="7" name="Text"/>
            <p:cNvSpPr/>
            <p:nvPr/>
          </p:nvSpPr>
          <p:spPr>
            <a:xfrm>
              <a:off x="5624766" y="6651674"/>
              <a:ext cx="660437" cy="138499"/>
            </a:xfrm>
            <a:prstGeom prst="rect">
              <a:avLst/>
            </a:prstGeom>
            <a:noFill/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900" b="0" cap="none" spc="0" dirty="0">
                  <a:ln w="0"/>
                  <a:solidFill>
                    <a:srgbClr val="2B549F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Century Gothic" panose="020B0502020202020204" pitchFamily="34" charset="0"/>
                </a:rPr>
                <a:t>tekhnologic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59247967"/>
      </p:ext>
    </p:extLst>
  </p:cSld>
  <p:clrMapOvr>
    <a:masterClrMapping/>
  </p:clrMapOvr>
  <p:transition>
    <p:circl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Question Box">
            <a:hlinkClick r:id="rId2" action="ppaction://hlinksldjump"/>
          </p:cNvPr>
          <p:cNvSpPr/>
          <p:nvPr/>
        </p:nvSpPr>
        <p:spPr>
          <a:xfrm>
            <a:off x="696000" y="0"/>
            <a:ext cx="10800000" cy="6858000"/>
          </a:xfrm>
          <a:custGeom>
            <a:avLst/>
            <a:gdLst>
              <a:gd name="connsiteX0" fmla="*/ 1228459 w 10800000"/>
              <a:gd name="connsiteY0" fmla="*/ 0 h 6858000"/>
              <a:gd name="connsiteX1" fmla="*/ 9571541 w 10800000"/>
              <a:gd name="connsiteY1" fmla="*/ 0 h 6858000"/>
              <a:gd name="connsiteX2" fmla="*/ 9727211 w 10800000"/>
              <a:gd name="connsiteY2" fmla="*/ 198094 h 6858000"/>
              <a:gd name="connsiteX3" fmla="*/ 10800000 w 10800000"/>
              <a:gd name="connsiteY3" fmla="*/ 3429000 h 6858000"/>
              <a:gd name="connsiteX4" fmla="*/ 9727211 w 10800000"/>
              <a:gd name="connsiteY4" fmla="*/ 6659906 h 6858000"/>
              <a:gd name="connsiteX5" fmla="*/ 9571541 w 10800000"/>
              <a:gd name="connsiteY5" fmla="*/ 6858000 h 6858000"/>
              <a:gd name="connsiteX6" fmla="*/ 1228459 w 10800000"/>
              <a:gd name="connsiteY6" fmla="*/ 6858000 h 6858000"/>
              <a:gd name="connsiteX7" fmla="*/ 1072789 w 10800000"/>
              <a:gd name="connsiteY7" fmla="*/ 6659906 h 6858000"/>
              <a:gd name="connsiteX8" fmla="*/ 0 w 10800000"/>
              <a:gd name="connsiteY8" fmla="*/ 3429000 h 6858000"/>
              <a:gd name="connsiteX9" fmla="*/ 1072789 w 10800000"/>
              <a:gd name="connsiteY9" fmla="*/ 198094 h 6858000"/>
              <a:gd name="connsiteX10" fmla="*/ 1228459 w 10800000"/>
              <a:gd name="connsiteY10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800000" h="6858000">
                <a:moveTo>
                  <a:pt x="1228459" y="0"/>
                </a:moveTo>
                <a:lnTo>
                  <a:pt x="9571541" y="0"/>
                </a:lnTo>
                <a:lnTo>
                  <a:pt x="9727211" y="198094"/>
                </a:lnTo>
                <a:cubicBezTo>
                  <a:pt x="10400991" y="1099044"/>
                  <a:pt x="10800000" y="2217425"/>
                  <a:pt x="10800000" y="3429000"/>
                </a:cubicBezTo>
                <a:cubicBezTo>
                  <a:pt x="10800000" y="4640575"/>
                  <a:pt x="10400991" y="5758956"/>
                  <a:pt x="9727211" y="6659906"/>
                </a:cubicBezTo>
                <a:lnTo>
                  <a:pt x="9571541" y="6858000"/>
                </a:lnTo>
                <a:lnTo>
                  <a:pt x="1228459" y="6858000"/>
                </a:lnTo>
                <a:lnTo>
                  <a:pt x="1072789" y="6659906"/>
                </a:lnTo>
                <a:cubicBezTo>
                  <a:pt x="399009" y="5758956"/>
                  <a:pt x="0" y="4640575"/>
                  <a:pt x="0" y="3429000"/>
                </a:cubicBezTo>
                <a:cubicBezTo>
                  <a:pt x="0" y="2217425"/>
                  <a:pt x="399009" y="1099044"/>
                  <a:pt x="1072789" y="198094"/>
                </a:cubicBezTo>
                <a:lnTo>
                  <a:pt x="1228459" y="0"/>
                </a:lnTo>
                <a:close/>
              </a:path>
            </a:pathLst>
          </a:custGeom>
          <a:solidFill>
            <a:srgbClr val="0070C0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ar-SA" sz="4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اكتب السؤال</a:t>
            </a:r>
            <a:endParaRPr lang="en-GB" sz="4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Question Number"/>
          <p:cNvSpPr/>
          <p:nvPr/>
        </p:nvSpPr>
        <p:spPr>
          <a:xfrm>
            <a:off x="5641389" y="122535"/>
            <a:ext cx="909223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3200" dirty="0">
                <a:latin typeface="Arial Black" panose="020B0A04020102020204" pitchFamily="34" charset="0"/>
              </a:rPr>
              <a:t>3</a:t>
            </a:r>
          </a:p>
          <a:p>
            <a:pPr algn="ctr"/>
            <a:r>
              <a:rPr lang="ar-SA" sz="3200" dirty="0">
                <a:latin typeface="Arial Black" panose="020B0A04020102020204" pitchFamily="34" charset="0"/>
              </a:rPr>
              <a:t>أزرق</a:t>
            </a:r>
            <a:endParaRPr lang="en-GB" sz="1200" dirty="0">
              <a:latin typeface="Arial Black" panose="020B0A04020102020204" pitchFamily="34" charset="0"/>
            </a:endParaRPr>
          </a:p>
        </p:txBody>
      </p:sp>
      <p:sp>
        <p:nvSpPr>
          <p:cNvPr id="22" name="Back Button">
            <a:hlinkClick r:id="rId2" action="ppaction://hlinksldjump" highlightClick="1">
              <a:snd r:embed="rId3" name="click.wav"/>
            </a:hlinkClick>
          </p:cNvPr>
          <p:cNvSpPr/>
          <p:nvPr/>
        </p:nvSpPr>
        <p:spPr>
          <a:xfrm>
            <a:off x="5376000" y="6058376"/>
            <a:ext cx="1440000" cy="540000"/>
          </a:xfrm>
          <a:prstGeom prst="roundRect">
            <a:avLst>
              <a:gd name="adj" fmla="val 50000"/>
            </a:avLst>
          </a:prstGeom>
          <a:solidFill>
            <a:schemeClr val="accent1">
              <a:lumMod val="50000"/>
            </a:schemeClr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Arial Black" panose="020B0A04020102020204" pitchFamily="34" charset="0"/>
              </a:rPr>
              <a:t>BACK</a:t>
            </a:r>
          </a:p>
        </p:txBody>
      </p:sp>
      <p:grpSp>
        <p:nvGrpSpPr>
          <p:cNvPr id="5" name="Tekhnologic Logo"/>
          <p:cNvGrpSpPr/>
          <p:nvPr/>
        </p:nvGrpSpPr>
        <p:grpSpPr>
          <a:xfrm>
            <a:off x="5685616" y="6678000"/>
            <a:ext cx="820768" cy="180000"/>
            <a:chOff x="5464435" y="6630924"/>
            <a:chExt cx="820768" cy="180000"/>
          </a:xfrm>
        </p:grpSpPr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4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64435" y="6630924"/>
              <a:ext cx="180000" cy="180000"/>
            </a:xfrm>
            <a:prstGeom prst="rect">
              <a:avLst/>
            </a:prstGeom>
          </p:spPr>
        </p:pic>
        <p:sp>
          <p:nvSpPr>
            <p:cNvPr id="7" name="Text"/>
            <p:cNvSpPr/>
            <p:nvPr/>
          </p:nvSpPr>
          <p:spPr>
            <a:xfrm>
              <a:off x="5624766" y="6651674"/>
              <a:ext cx="660437" cy="138499"/>
            </a:xfrm>
            <a:prstGeom prst="rect">
              <a:avLst/>
            </a:prstGeom>
            <a:noFill/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900" b="0" cap="none" spc="0" dirty="0">
                  <a:ln w="0"/>
                  <a:solidFill>
                    <a:srgbClr val="2B549F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Century Gothic" panose="020B0502020202020204" pitchFamily="34" charset="0"/>
                </a:rPr>
                <a:t>tekhnologic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0363083"/>
      </p:ext>
    </p:extLst>
  </p:cSld>
  <p:clrMapOvr>
    <a:masterClrMapping/>
  </p:clrMapOvr>
  <p:transition>
    <p:circl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Question Box">
            <a:hlinkClick r:id="rId2" action="ppaction://hlinksldjump"/>
          </p:cNvPr>
          <p:cNvSpPr/>
          <p:nvPr/>
        </p:nvSpPr>
        <p:spPr>
          <a:xfrm>
            <a:off x="696000" y="0"/>
            <a:ext cx="10800000" cy="6858000"/>
          </a:xfrm>
          <a:custGeom>
            <a:avLst/>
            <a:gdLst>
              <a:gd name="connsiteX0" fmla="*/ 1228459 w 10800000"/>
              <a:gd name="connsiteY0" fmla="*/ 0 h 6858000"/>
              <a:gd name="connsiteX1" fmla="*/ 9571541 w 10800000"/>
              <a:gd name="connsiteY1" fmla="*/ 0 h 6858000"/>
              <a:gd name="connsiteX2" fmla="*/ 9727211 w 10800000"/>
              <a:gd name="connsiteY2" fmla="*/ 198094 h 6858000"/>
              <a:gd name="connsiteX3" fmla="*/ 10800000 w 10800000"/>
              <a:gd name="connsiteY3" fmla="*/ 3429000 h 6858000"/>
              <a:gd name="connsiteX4" fmla="*/ 9727211 w 10800000"/>
              <a:gd name="connsiteY4" fmla="*/ 6659906 h 6858000"/>
              <a:gd name="connsiteX5" fmla="*/ 9571541 w 10800000"/>
              <a:gd name="connsiteY5" fmla="*/ 6858000 h 6858000"/>
              <a:gd name="connsiteX6" fmla="*/ 1228459 w 10800000"/>
              <a:gd name="connsiteY6" fmla="*/ 6858000 h 6858000"/>
              <a:gd name="connsiteX7" fmla="*/ 1072789 w 10800000"/>
              <a:gd name="connsiteY7" fmla="*/ 6659906 h 6858000"/>
              <a:gd name="connsiteX8" fmla="*/ 0 w 10800000"/>
              <a:gd name="connsiteY8" fmla="*/ 3429000 h 6858000"/>
              <a:gd name="connsiteX9" fmla="*/ 1072789 w 10800000"/>
              <a:gd name="connsiteY9" fmla="*/ 198094 h 6858000"/>
              <a:gd name="connsiteX10" fmla="*/ 1228459 w 10800000"/>
              <a:gd name="connsiteY10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800000" h="6858000">
                <a:moveTo>
                  <a:pt x="1228459" y="0"/>
                </a:moveTo>
                <a:lnTo>
                  <a:pt x="9571541" y="0"/>
                </a:lnTo>
                <a:lnTo>
                  <a:pt x="9727211" y="198094"/>
                </a:lnTo>
                <a:cubicBezTo>
                  <a:pt x="10400991" y="1099044"/>
                  <a:pt x="10800000" y="2217425"/>
                  <a:pt x="10800000" y="3429000"/>
                </a:cubicBezTo>
                <a:cubicBezTo>
                  <a:pt x="10800000" y="4640575"/>
                  <a:pt x="10400991" y="5758956"/>
                  <a:pt x="9727211" y="6659906"/>
                </a:cubicBezTo>
                <a:lnTo>
                  <a:pt x="9571541" y="6858000"/>
                </a:lnTo>
                <a:lnTo>
                  <a:pt x="1228459" y="6858000"/>
                </a:lnTo>
                <a:lnTo>
                  <a:pt x="1072789" y="6659906"/>
                </a:lnTo>
                <a:cubicBezTo>
                  <a:pt x="399009" y="5758956"/>
                  <a:pt x="0" y="4640575"/>
                  <a:pt x="0" y="3429000"/>
                </a:cubicBezTo>
                <a:cubicBezTo>
                  <a:pt x="0" y="2217425"/>
                  <a:pt x="399009" y="1099044"/>
                  <a:pt x="1072789" y="198094"/>
                </a:cubicBezTo>
                <a:lnTo>
                  <a:pt x="1228459" y="0"/>
                </a:lnTo>
                <a:close/>
              </a:path>
            </a:pathLst>
          </a:custGeom>
          <a:solidFill>
            <a:srgbClr val="0070C0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ar-SA" sz="4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اكتب السؤال</a:t>
            </a:r>
            <a:endParaRPr lang="en-GB" sz="4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Question Number"/>
          <p:cNvSpPr/>
          <p:nvPr/>
        </p:nvSpPr>
        <p:spPr>
          <a:xfrm>
            <a:off x="5641389" y="122535"/>
            <a:ext cx="909223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3200" dirty="0">
                <a:latin typeface="Arial Black" panose="020B0A04020102020204" pitchFamily="34" charset="0"/>
              </a:rPr>
              <a:t>4</a:t>
            </a:r>
          </a:p>
          <a:p>
            <a:pPr algn="ctr"/>
            <a:r>
              <a:rPr lang="ar-SA" sz="3200" dirty="0">
                <a:latin typeface="Arial Black" panose="020B0A04020102020204" pitchFamily="34" charset="0"/>
              </a:rPr>
              <a:t>أزرق</a:t>
            </a:r>
            <a:endParaRPr lang="en-GB" sz="1200" dirty="0">
              <a:latin typeface="Arial Black" panose="020B0A04020102020204" pitchFamily="34" charset="0"/>
            </a:endParaRPr>
          </a:p>
        </p:txBody>
      </p:sp>
      <p:sp>
        <p:nvSpPr>
          <p:cNvPr id="22" name="Back Button">
            <a:hlinkClick r:id="rId2" action="ppaction://hlinksldjump" highlightClick="1">
              <a:snd r:embed="rId3" name="click.wav"/>
            </a:hlinkClick>
          </p:cNvPr>
          <p:cNvSpPr/>
          <p:nvPr/>
        </p:nvSpPr>
        <p:spPr>
          <a:xfrm>
            <a:off x="5376000" y="6058376"/>
            <a:ext cx="1440000" cy="540000"/>
          </a:xfrm>
          <a:prstGeom prst="roundRect">
            <a:avLst>
              <a:gd name="adj" fmla="val 50000"/>
            </a:avLst>
          </a:prstGeom>
          <a:solidFill>
            <a:schemeClr val="accent1">
              <a:lumMod val="50000"/>
            </a:schemeClr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Arial Black" panose="020B0A04020102020204" pitchFamily="34" charset="0"/>
              </a:rPr>
              <a:t>BACK</a:t>
            </a:r>
          </a:p>
        </p:txBody>
      </p:sp>
      <p:grpSp>
        <p:nvGrpSpPr>
          <p:cNvPr id="5" name="Tekhnologic Logo"/>
          <p:cNvGrpSpPr/>
          <p:nvPr/>
        </p:nvGrpSpPr>
        <p:grpSpPr>
          <a:xfrm>
            <a:off x="5685616" y="6678000"/>
            <a:ext cx="820768" cy="180000"/>
            <a:chOff x="5464435" y="6630924"/>
            <a:chExt cx="820768" cy="180000"/>
          </a:xfrm>
        </p:grpSpPr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4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64435" y="6630924"/>
              <a:ext cx="180000" cy="180000"/>
            </a:xfrm>
            <a:prstGeom prst="rect">
              <a:avLst/>
            </a:prstGeom>
          </p:spPr>
        </p:pic>
        <p:sp>
          <p:nvSpPr>
            <p:cNvPr id="7" name="Text"/>
            <p:cNvSpPr/>
            <p:nvPr/>
          </p:nvSpPr>
          <p:spPr>
            <a:xfrm>
              <a:off x="5624766" y="6651674"/>
              <a:ext cx="660437" cy="138499"/>
            </a:xfrm>
            <a:prstGeom prst="rect">
              <a:avLst/>
            </a:prstGeom>
            <a:noFill/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900" b="0" cap="none" spc="0" dirty="0">
                  <a:ln w="0"/>
                  <a:solidFill>
                    <a:srgbClr val="2B549F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Century Gothic" panose="020B0502020202020204" pitchFamily="34" charset="0"/>
                </a:rPr>
                <a:t>tekhnologic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59807902"/>
      </p:ext>
    </p:extLst>
  </p:cSld>
  <p:clrMapOvr>
    <a:masterClrMapping/>
  </p:clrMapOvr>
  <p:transition>
    <p:circl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Question Box">
            <a:hlinkClick r:id="rId2" action="ppaction://hlinksldjump"/>
          </p:cNvPr>
          <p:cNvSpPr/>
          <p:nvPr/>
        </p:nvSpPr>
        <p:spPr>
          <a:xfrm>
            <a:off x="696000" y="0"/>
            <a:ext cx="10800000" cy="6858000"/>
          </a:xfrm>
          <a:custGeom>
            <a:avLst/>
            <a:gdLst>
              <a:gd name="connsiteX0" fmla="*/ 1228459 w 10800000"/>
              <a:gd name="connsiteY0" fmla="*/ 0 h 6858000"/>
              <a:gd name="connsiteX1" fmla="*/ 9571541 w 10800000"/>
              <a:gd name="connsiteY1" fmla="*/ 0 h 6858000"/>
              <a:gd name="connsiteX2" fmla="*/ 9727211 w 10800000"/>
              <a:gd name="connsiteY2" fmla="*/ 198094 h 6858000"/>
              <a:gd name="connsiteX3" fmla="*/ 10800000 w 10800000"/>
              <a:gd name="connsiteY3" fmla="*/ 3429000 h 6858000"/>
              <a:gd name="connsiteX4" fmla="*/ 9727211 w 10800000"/>
              <a:gd name="connsiteY4" fmla="*/ 6659906 h 6858000"/>
              <a:gd name="connsiteX5" fmla="*/ 9571541 w 10800000"/>
              <a:gd name="connsiteY5" fmla="*/ 6858000 h 6858000"/>
              <a:gd name="connsiteX6" fmla="*/ 1228459 w 10800000"/>
              <a:gd name="connsiteY6" fmla="*/ 6858000 h 6858000"/>
              <a:gd name="connsiteX7" fmla="*/ 1072789 w 10800000"/>
              <a:gd name="connsiteY7" fmla="*/ 6659906 h 6858000"/>
              <a:gd name="connsiteX8" fmla="*/ 0 w 10800000"/>
              <a:gd name="connsiteY8" fmla="*/ 3429000 h 6858000"/>
              <a:gd name="connsiteX9" fmla="*/ 1072789 w 10800000"/>
              <a:gd name="connsiteY9" fmla="*/ 198094 h 6858000"/>
              <a:gd name="connsiteX10" fmla="*/ 1228459 w 10800000"/>
              <a:gd name="connsiteY10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800000" h="6858000">
                <a:moveTo>
                  <a:pt x="1228459" y="0"/>
                </a:moveTo>
                <a:lnTo>
                  <a:pt x="9571541" y="0"/>
                </a:lnTo>
                <a:lnTo>
                  <a:pt x="9727211" y="198094"/>
                </a:lnTo>
                <a:cubicBezTo>
                  <a:pt x="10400991" y="1099044"/>
                  <a:pt x="10800000" y="2217425"/>
                  <a:pt x="10800000" y="3429000"/>
                </a:cubicBezTo>
                <a:cubicBezTo>
                  <a:pt x="10800000" y="4640575"/>
                  <a:pt x="10400991" y="5758956"/>
                  <a:pt x="9727211" y="6659906"/>
                </a:cubicBezTo>
                <a:lnTo>
                  <a:pt x="9571541" y="6858000"/>
                </a:lnTo>
                <a:lnTo>
                  <a:pt x="1228459" y="6858000"/>
                </a:lnTo>
                <a:lnTo>
                  <a:pt x="1072789" y="6659906"/>
                </a:lnTo>
                <a:cubicBezTo>
                  <a:pt x="399009" y="5758956"/>
                  <a:pt x="0" y="4640575"/>
                  <a:pt x="0" y="3429000"/>
                </a:cubicBezTo>
                <a:cubicBezTo>
                  <a:pt x="0" y="2217425"/>
                  <a:pt x="399009" y="1099044"/>
                  <a:pt x="1072789" y="198094"/>
                </a:cubicBezTo>
                <a:lnTo>
                  <a:pt x="1228459" y="0"/>
                </a:lnTo>
                <a:close/>
              </a:path>
            </a:pathLst>
          </a:custGeom>
          <a:solidFill>
            <a:srgbClr val="FF0000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ar-SA" sz="4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اكتب السؤال</a:t>
            </a:r>
            <a:endParaRPr lang="en-GB" sz="4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Question Number"/>
          <p:cNvSpPr/>
          <p:nvPr/>
        </p:nvSpPr>
        <p:spPr>
          <a:xfrm>
            <a:off x="5671045" y="122535"/>
            <a:ext cx="849913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3200" dirty="0">
                <a:latin typeface="Arial Black" panose="020B0A04020102020204" pitchFamily="34" charset="0"/>
              </a:rPr>
              <a:t>1</a:t>
            </a:r>
          </a:p>
          <a:p>
            <a:pPr algn="ctr"/>
            <a:r>
              <a:rPr lang="ar-SA" sz="3200" dirty="0">
                <a:latin typeface="Arial Black" panose="020B0A04020102020204" pitchFamily="34" charset="0"/>
              </a:rPr>
              <a:t>أحمر</a:t>
            </a:r>
            <a:endParaRPr lang="en-GB" sz="1200" dirty="0">
              <a:latin typeface="Arial Black" panose="020B0A04020102020204" pitchFamily="34" charset="0"/>
            </a:endParaRPr>
          </a:p>
        </p:txBody>
      </p:sp>
      <p:sp>
        <p:nvSpPr>
          <p:cNvPr id="22" name="Back Button">
            <a:hlinkClick r:id="rId2" action="ppaction://hlinksldjump" highlightClick="1">
              <a:snd r:embed="rId3" name="click.wav"/>
            </a:hlinkClick>
          </p:cNvPr>
          <p:cNvSpPr/>
          <p:nvPr/>
        </p:nvSpPr>
        <p:spPr>
          <a:xfrm>
            <a:off x="5376000" y="6058376"/>
            <a:ext cx="1440000" cy="540000"/>
          </a:xfrm>
          <a:prstGeom prst="roundRect">
            <a:avLst>
              <a:gd name="adj" fmla="val 50000"/>
            </a:avLst>
          </a:prstGeom>
          <a:solidFill>
            <a:schemeClr val="accent2">
              <a:lumMod val="50000"/>
            </a:schemeClr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Arial Black" panose="020B0A04020102020204" pitchFamily="34" charset="0"/>
              </a:rPr>
              <a:t>BACK</a:t>
            </a:r>
          </a:p>
        </p:txBody>
      </p:sp>
      <p:grpSp>
        <p:nvGrpSpPr>
          <p:cNvPr id="5" name="Tekhnologic Logo"/>
          <p:cNvGrpSpPr/>
          <p:nvPr/>
        </p:nvGrpSpPr>
        <p:grpSpPr>
          <a:xfrm>
            <a:off x="5685616" y="6678000"/>
            <a:ext cx="820768" cy="180000"/>
            <a:chOff x="5464435" y="6630924"/>
            <a:chExt cx="820768" cy="180000"/>
          </a:xfrm>
        </p:grpSpPr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4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64435" y="6630924"/>
              <a:ext cx="180000" cy="180000"/>
            </a:xfrm>
            <a:prstGeom prst="rect">
              <a:avLst/>
            </a:prstGeom>
          </p:spPr>
        </p:pic>
        <p:sp>
          <p:nvSpPr>
            <p:cNvPr id="7" name="Text"/>
            <p:cNvSpPr/>
            <p:nvPr/>
          </p:nvSpPr>
          <p:spPr>
            <a:xfrm>
              <a:off x="5624766" y="6651674"/>
              <a:ext cx="660437" cy="138499"/>
            </a:xfrm>
            <a:prstGeom prst="rect">
              <a:avLst/>
            </a:prstGeom>
            <a:noFill/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900" b="0" cap="none" spc="0" dirty="0">
                  <a:ln w="0"/>
                  <a:solidFill>
                    <a:srgbClr val="C25C17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Century Gothic" panose="020B0502020202020204" pitchFamily="34" charset="0"/>
                </a:rPr>
                <a:t>tekhnologic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91645850"/>
      </p:ext>
    </p:extLst>
  </p:cSld>
  <p:clrMapOvr>
    <a:masterClrMapping/>
  </p:clrMapOvr>
  <p:transition>
    <p:circl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Question Box">
            <a:hlinkClick r:id="rId2" action="ppaction://hlinksldjump"/>
          </p:cNvPr>
          <p:cNvSpPr/>
          <p:nvPr/>
        </p:nvSpPr>
        <p:spPr>
          <a:xfrm>
            <a:off x="696000" y="0"/>
            <a:ext cx="10800000" cy="6858000"/>
          </a:xfrm>
          <a:custGeom>
            <a:avLst/>
            <a:gdLst>
              <a:gd name="connsiteX0" fmla="*/ 1228459 w 10800000"/>
              <a:gd name="connsiteY0" fmla="*/ 0 h 6858000"/>
              <a:gd name="connsiteX1" fmla="*/ 9571541 w 10800000"/>
              <a:gd name="connsiteY1" fmla="*/ 0 h 6858000"/>
              <a:gd name="connsiteX2" fmla="*/ 9727211 w 10800000"/>
              <a:gd name="connsiteY2" fmla="*/ 198094 h 6858000"/>
              <a:gd name="connsiteX3" fmla="*/ 10800000 w 10800000"/>
              <a:gd name="connsiteY3" fmla="*/ 3429000 h 6858000"/>
              <a:gd name="connsiteX4" fmla="*/ 9727211 w 10800000"/>
              <a:gd name="connsiteY4" fmla="*/ 6659906 h 6858000"/>
              <a:gd name="connsiteX5" fmla="*/ 9571541 w 10800000"/>
              <a:gd name="connsiteY5" fmla="*/ 6858000 h 6858000"/>
              <a:gd name="connsiteX6" fmla="*/ 1228459 w 10800000"/>
              <a:gd name="connsiteY6" fmla="*/ 6858000 h 6858000"/>
              <a:gd name="connsiteX7" fmla="*/ 1072789 w 10800000"/>
              <a:gd name="connsiteY7" fmla="*/ 6659906 h 6858000"/>
              <a:gd name="connsiteX8" fmla="*/ 0 w 10800000"/>
              <a:gd name="connsiteY8" fmla="*/ 3429000 h 6858000"/>
              <a:gd name="connsiteX9" fmla="*/ 1072789 w 10800000"/>
              <a:gd name="connsiteY9" fmla="*/ 198094 h 6858000"/>
              <a:gd name="connsiteX10" fmla="*/ 1228459 w 10800000"/>
              <a:gd name="connsiteY10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800000" h="6858000">
                <a:moveTo>
                  <a:pt x="1228459" y="0"/>
                </a:moveTo>
                <a:lnTo>
                  <a:pt x="9571541" y="0"/>
                </a:lnTo>
                <a:lnTo>
                  <a:pt x="9727211" y="198094"/>
                </a:lnTo>
                <a:cubicBezTo>
                  <a:pt x="10400991" y="1099044"/>
                  <a:pt x="10800000" y="2217425"/>
                  <a:pt x="10800000" y="3429000"/>
                </a:cubicBezTo>
                <a:cubicBezTo>
                  <a:pt x="10800000" y="4640575"/>
                  <a:pt x="10400991" y="5758956"/>
                  <a:pt x="9727211" y="6659906"/>
                </a:cubicBezTo>
                <a:lnTo>
                  <a:pt x="9571541" y="6858000"/>
                </a:lnTo>
                <a:lnTo>
                  <a:pt x="1228459" y="6858000"/>
                </a:lnTo>
                <a:lnTo>
                  <a:pt x="1072789" y="6659906"/>
                </a:lnTo>
                <a:cubicBezTo>
                  <a:pt x="399009" y="5758956"/>
                  <a:pt x="0" y="4640575"/>
                  <a:pt x="0" y="3429000"/>
                </a:cubicBezTo>
                <a:cubicBezTo>
                  <a:pt x="0" y="2217425"/>
                  <a:pt x="399009" y="1099044"/>
                  <a:pt x="1072789" y="198094"/>
                </a:cubicBezTo>
                <a:lnTo>
                  <a:pt x="1228459" y="0"/>
                </a:lnTo>
                <a:close/>
              </a:path>
            </a:pathLst>
          </a:custGeom>
          <a:solidFill>
            <a:srgbClr val="FF0000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ar-SA" sz="4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اكتب السؤال</a:t>
            </a:r>
            <a:endParaRPr lang="en-GB" sz="4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Question Number"/>
          <p:cNvSpPr/>
          <p:nvPr/>
        </p:nvSpPr>
        <p:spPr>
          <a:xfrm>
            <a:off x="5671045" y="122535"/>
            <a:ext cx="849913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3200" dirty="0">
                <a:latin typeface="Arial Black" panose="020B0A04020102020204" pitchFamily="34" charset="0"/>
              </a:rPr>
              <a:t>2</a:t>
            </a:r>
          </a:p>
          <a:p>
            <a:pPr algn="ctr"/>
            <a:r>
              <a:rPr lang="ar-SA" sz="3200" dirty="0">
                <a:latin typeface="Arial Black" panose="020B0A04020102020204" pitchFamily="34" charset="0"/>
              </a:rPr>
              <a:t>أحمر</a:t>
            </a:r>
            <a:endParaRPr lang="en-GB" sz="1200" dirty="0">
              <a:latin typeface="Arial Black" panose="020B0A04020102020204" pitchFamily="34" charset="0"/>
            </a:endParaRPr>
          </a:p>
        </p:txBody>
      </p:sp>
      <p:sp>
        <p:nvSpPr>
          <p:cNvPr id="22" name="Back Button">
            <a:hlinkClick r:id="rId2" action="ppaction://hlinksldjump" highlightClick="1">
              <a:snd r:embed="rId3" name="click.wav"/>
            </a:hlinkClick>
          </p:cNvPr>
          <p:cNvSpPr/>
          <p:nvPr/>
        </p:nvSpPr>
        <p:spPr>
          <a:xfrm>
            <a:off x="5376000" y="6058376"/>
            <a:ext cx="1440000" cy="540000"/>
          </a:xfrm>
          <a:prstGeom prst="roundRect">
            <a:avLst>
              <a:gd name="adj" fmla="val 50000"/>
            </a:avLst>
          </a:prstGeom>
          <a:solidFill>
            <a:schemeClr val="accent2">
              <a:lumMod val="50000"/>
            </a:schemeClr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Arial Black" panose="020B0A04020102020204" pitchFamily="34" charset="0"/>
              </a:rPr>
              <a:t>BACK</a:t>
            </a:r>
          </a:p>
        </p:txBody>
      </p:sp>
      <p:grpSp>
        <p:nvGrpSpPr>
          <p:cNvPr id="5" name="Tekhnologic Logo"/>
          <p:cNvGrpSpPr/>
          <p:nvPr/>
        </p:nvGrpSpPr>
        <p:grpSpPr>
          <a:xfrm>
            <a:off x="5685616" y="6678000"/>
            <a:ext cx="820768" cy="180000"/>
            <a:chOff x="5464435" y="6630924"/>
            <a:chExt cx="820768" cy="180000"/>
          </a:xfrm>
        </p:grpSpPr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4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64435" y="6630924"/>
              <a:ext cx="180000" cy="180000"/>
            </a:xfrm>
            <a:prstGeom prst="rect">
              <a:avLst/>
            </a:prstGeom>
          </p:spPr>
        </p:pic>
        <p:sp>
          <p:nvSpPr>
            <p:cNvPr id="7" name="Text"/>
            <p:cNvSpPr/>
            <p:nvPr/>
          </p:nvSpPr>
          <p:spPr>
            <a:xfrm>
              <a:off x="5624766" y="6651674"/>
              <a:ext cx="660437" cy="138499"/>
            </a:xfrm>
            <a:prstGeom prst="rect">
              <a:avLst/>
            </a:prstGeom>
            <a:noFill/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900" b="0" cap="none" spc="0" dirty="0">
                  <a:ln w="0"/>
                  <a:solidFill>
                    <a:srgbClr val="C25C17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Century Gothic" panose="020B0502020202020204" pitchFamily="34" charset="0"/>
                </a:rPr>
                <a:t>tekhnologic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51943307"/>
      </p:ext>
    </p:extLst>
  </p:cSld>
  <p:clrMapOvr>
    <a:masterClrMapping/>
  </p:clrMapOvr>
  <p:transition>
    <p:circl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Question Box">
            <a:hlinkClick r:id="rId2" action="ppaction://hlinksldjump"/>
          </p:cNvPr>
          <p:cNvSpPr/>
          <p:nvPr/>
        </p:nvSpPr>
        <p:spPr>
          <a:xfrm>
            <a:off x="696000" y="0"/>
            <a:ext cx="10800000" cy="6858000"/>
          </a:xfrm>
          <a:custGeom>
            <a:avLst/>
            <a:gdLst>
              <a:gd name="connsiteX0" fmla="*/ 1228459 w 10800000"/>
              <a:gd name="connsiteY0" fmla="*/ 0 h 6858000"/>
              <a:gd name="connsiteX1" fmla="*/ 9571541 w 10800000"/>
              <a:gd name="connsiteY1" fmla="*/ 0 h 6858000"/>
              <a:gd name="connsiteX2" fmla="*/ 9727211 w 10800000"/>
              <a:gd name="connsiteY2" fmla="*/ 198094 h 6858000"/>
              <a:gd name="connsiteX3" fmla="*/ 10800000 w 10800000"/>
              <a:gd name="connsiteY3" fmla="*/ 3429000 h 6858000"/>
              <a:gd name="connsiteX4" fmla="*/ 9727211 w 10800000"/>
              <a:gd name="connsiteY4" fmla="*/ 6659906 h 6858000"/>
              <a:gd name="connsiteX5" fmla="*/ 9571541 w 10800000"/>
              <a:gd name="connsiteY5" fmla="*/ 6858000 h 6858000"/>
              <a:gd name="connsiteX6" fmla="*/ 1228459 w 10800000"/>
              <a:gd name="connsiteY6" fmla="*/ 6858000 h 6858000"/>
              <a:gd name="connsiteX7" fmla="*/ 1072789 w 10800000"/>
              <a:gd name="connsiteY7" fmla="*/ 6659906 h 6858000"/>
              <a:gd name="connsiteX8" fmla="*/ 0 w 10800000"/>
              <a:gd name="connsiteY8" fmla="*/ 3429000 h 6858000"/>
              <a:gd name="connsiteX9" fmla="*/ 1072789 w 10800000"/>
              <a:gd name="connsiteY9" fmla="*/ 198094 h 6858000"/>
              <a:gd name="connsiteX10" fmla="*/ 1228459 w 10800000"/>
              <a:gd name="connsiteY10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800000" h="6858000">
                <a:moveTo>
                  <a:pt x="1228459" y="0"/>
                </a:moveTo>
                <a:lnTo>
                  <a:pt x="9571541" y="0"/>
                </a:lnTo>
                <a:lnTo>
                  <a:pt x="9727211" y="198094"/>
                </a:lnTo>
                <a:cubicBezTo>
                  <a:pt x="10400991" y="1099044"/>
                  <a:pt x="10800000" y="2217425"/>
                  <a:pt x="10800000" y="3429000"/>
                </a:cubicBezTo>
                <a:cubicBezTo>
                  <a:pt x="10800000" y="4640575"/>
                  <a:pt x="10400991" y="5758956"/>
                  <a:pt x="9727211" y="6659906"/>
                </a:cubicBezTo>
                <a:lnTo>
                  <a:pt x="9571541" y="6858000"/>
                </a:lnTo>
                <a:lnTo>
                  <a:pt x="1228459" y="6858000"/>
                </a:lnTo>
                <a:lnTo>
                  <a:pt x="1072789" y="6659906"/>
                </a:lnTo>
                <a:cubicBezTo>
                  <a:pt x="399009" y="5758956"/>
                  <a:pt x="0" y="4640575"/>
                  <a:pt x="0" y="3429000"/>
                </a:cubicBezTo>
                <a:cubicBezTo>
                  <a:pt x="0" y="2217425"/>
                  <a:pt x="399009" y="1099044"/>
                  <a:pt x="1072789" y="198094"/>
                </a:cubicBezTo>
                <a:lnTo>
                  <a:pt x="1228459" y="0"/>
                </a:lnTo>
                <a:close/>
              </a:path>
            </a:pathLst>
          </a:custGeom>
          <a:solidFill>
            <a:srgbClr val="FF0000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ar-SA" sz="4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اكتب السؤال</a:t>
            </a:r>
            <a:endParaRPr lang="en-GB" sz="4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Question Number"/>
          <p:cNvSpPr/>
          <p:nvPr/>
        </p:nvSpPr>
        <p:spPr>
          <a:xfrm>
            <a:off x="5671045" y="122535"/>
            <a:ext cx="849913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3200" dirty="0">
                <a:latin typeface="Arial Black" panose="020B0A04020102020204" pitchFamily="34" charset="0"/>
              </a:rPr>
              <a:t>3</a:t>
            </a:r>
          </a:p>
          <a:p>
            <a:pPr algn="ctr"/>
            <a:r>
              <a:rPr lang="ar-SA" sz="3200" dirty="0">
                <a:latin typeface="Arial Black" panose="020B0A04020102020204" pitchFamily="34" charset="0"/>
              </a:rPr>
              <a:t>أحمر</a:t>
            </a:r>
            <a:endParaRPr lang="en-GB" sz="1200" dirty="0">
              <a:latin typeface="Arial Black" panose="020B0A04020102020204" pitchFamily="34" charset="0"/>
            </a:endParaRPr>
          </a:p>
        </p:txBody>
      </p:sp>
      <p:sp>
        <p:nvSpPr>
          <p:cNvPr id="22" name="Back Button">
            <a:hlinkClick r:id="rId2" action="ppaction://hlinksldjump" highlightClick="1">
              <a:snd r:embed="rId3" name="click.wav"/>
            </a:hlinkClick>
          </p:cNvPr>
          <p:cNvSpPr/>
          <p:nvPr/>
        </p:nvSpPr>
        <p:spPr>
          <a:xfrm>
            <a:off x="5376000" y="6058376"/>
            <a:ext cx="1440000" cy="540000"/>
          </a:xfrm>
          <a:prstGeom prst="roundRect">
            <a:avLst>
              <a:gd name="adj" fmla="val 50000"/>
            </a:avLst>
          </a:prstGeom>
          <a:solidFill>
            <a:schemeClr val="accent2">
              <a:lumMod val="50000"/>
            </a:schemeClr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Arial Black" panose="020B0A04020102020204" pitchFamily="34" charset="0"/>
              </a:rPr>
              <a:t>BACK</a:t>
            </a:r>
          </a:p>
        </p:txBody>
      </p:sp>
      <p:grpSp>
        <p:nvGrpSpPr>
          <p:cNvPr id="5" name="Tekhnologic Logo"/>
          <p:cNvGrpSpPr/>
          <p:nvPr/>
        </p:nvGrpSpPr>
        <p:grpSpPr>
          <a:xfrm>
            <a:off x="5685616" y="6678000"/>
            <a:ext cx="820768" cy="180000"/>
            <a:chOff x="5464435" y="6630924"/>
            <a:chExt cx="820768" cy="180000"/>
          </a:xfrm>
        </p:grpSpPr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4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64435" y="6630924"/>
              <a:ext cx="180000" cy="180000"/>
            </a:xfrm>
            <a:prstGeom prst="rect">
              <a:avLst/>
            </a:prstGeom>
          </p:spPr>
        </p:pic>
        <p:sp>
          <p:nvSpPr>
            <p:cNvPr id="7" name="Text"/>
            <p:cNvSpPr/>
            <p:nvPr/>
          </p:nvSpPr>
          <p:spPr>
            <a:xfrm>
              <a:off x="5624766" y="6651674"/>
              <a:ext cx="660437" cy="138499"/>
            </a:xfrm>
            <a:prstGeom prst="rect">
              <a:avLst/>
            </a:prstGeom>
            <a:noFill/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900" b="0" cap="none" spc="0" dirty="0">
                  <a:ln w="0"/>
                  <a:solidFill>
                    <a:srgbClr val="C25C17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Century Gothic" panose="020B0502020202020204" pitchFamily="34" charset="0"/>
                </a:rPr>
                <a:t>tekhnologic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51342974"/>
      </p:ext>
    </p:extLst>
  </p:cSld>
  <p:clrMapOvr>
    <a:masterClrMapping/>
  </p:clrMapOvr>
  <p:transition>
    <p:circl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Question Box">
            <a:hlinkClick r:id="rId2" action="ppaction://hlinksldjump"/>
          </p:cNvPr>
          <p:cNvSpPr/>
          <p:nvPr/>
        </p:nvSpPr>
        <p:spPr>
          <a:xfrm>
            <a:off x="696000" y="0"/>
            <a:ext cx="10800000" cy="6858000"/>
          </a:xfrm>
          <a:custGeom>
            <a:avLst/>
            <a:gdLst>
              <a:gd name="connsiteX0" fmla="*/ 1228459 w 10800000"/>
              <a:gd name="connsiteY0" fmla="*/ 0 h 6858000"/>
              <a:gd name="connsiteX1" fmla="*/ 9571541 w 10800000"/>
              <a:gd name="connsiteY1" fmla="*/ 0 h 6858000"/>
              <a:gd name="connsiteX2" fmla="*/ 9727211 w 10800000"/>
              <a:gd name="connsiteY2" fmla="*/ 198094 h 6858000"/>
              <a:gd name="connsiteX3" fmla="*/ 10800000 w 10800000"/>
              <a:gd name="connsiteY3" fmla="*/ 3429000 h 6858000"/>
              <a:gd name="connsiteX4" fmla="*/ 9727211 w 10800000"/>
              <a:gd name="connsiteY4" fmla="*/ 6659906 h 6858000"/>
              <a:gd name="connsiteX5" fmla="*/ 9571541 w 10800000"/>
              <a:gd name="connsiteY5" fmla="*/ 6858000 h 6858000"/>
              <a:gd name="connsiteX6" fmla="*/ 1228459 w 10800000"/>
              <a:gd name="connsiteY6" fmla="*/ 6858000 h 6858000"/>
              <a:gd name="connsiteX7" fmla="*/ 1072789 w 10800000"/>
              <a:gd name="connsiteY7" fmla="*/ 6659906 h 6858000"/>
              <a:gd name="connsiteX8" fmla="*/ 0 w 10800000"/>
              <a:gd name="connsiteY8" fmla="*/ 3429000 h 6858000"/>
              <a:gd name="connsiteX9" fmla="*/ 1072789 w 10800000"/>
              <a:gd name="connsiteY9" fmla="*/ 198094 h 6858000"/>
              <a:gd name="connsiteX10" fmla="*/ 1228459 w 10800000"/>
              <a:gd name="connsiteY10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800000" h="6858000">
                <a:moveTo>
                  <a:pt x="1228459" y="0"/>
                </a:moveTo>
                <a:lnTo>
                  <a:pt x="9571541" y="0"/>
                </a:lnTo>
                <a:lnTo>
                  <a:pt x="9727211" y="198094"/>
                </a:lnTo>
                <a:cubicBezTo>
                  <a:pt x="10400991" y="1099044"/>
                  <a:pt x="10800000" y="2217425"/>
                  <a:pt x="10800000" y="3429000"/>
                </a:cubicBezTo>
                <a:cubicBezTo>
                  <a:pt x="10800000" y="4640575"/>
                  <a:pt x="10400991" y="5758956"/>
                  <a:pt x="9727211" y="6659906"/>
                </a:cubicBezTo>
                <a:lnTo>
                  <a:pt x="9571541" y="6858000"/>
                </a:lnTo>
                <a:lnTo>
                  <a:pt x="1228459" y="6858000"/>
                </a:lnTo>
                <a:lnTo>
                  <a:pt x="1072789" y="6659906"/>
                </a:lnTo>
                <a:cubicBezTo>
                  <a:pt x="399009" y="5758956"/>
                  <a:pt x="0" y="4640575"/>
                  <a:pt x="0" y="3429000"/>
                </a:cubicBezTo>
                <a:cubicBezTo>
                  <a:pt x="0" y="2217425"/>
                  <a:pt x="399009" y="1099044"/>
                  <a:pt x="1072789" y="198094"/>
                </a:cubicBezTo>
                <a:lnTo>
                  <a:pt x="1228459" y="0"/>
                </a:lnTo>
                <a:close/>
              </a:path>
            </a:pathLst>
          </a:custGeom>
          <a:solidFill>
            <a:srgbClr val="FF0000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ar-SA" sz="4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اكتب السؤال</a:t>
            </a:r>
            <a:endParaRPr lang="en-GB" sz="4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Question Number"/>
          <p:cNvSpPr/>
          <p:nvPr/>
        </p:nvSpPr>
        <p:spPr>
          <a:xfrm>
            <a:off x="5671045" y="122535"/>
            <a:ext cx="849913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3200" dirty="0">
                <a:latin typeface="Arial Black" panose="020B0A04020102020204" pitchFamily="34" charset="0"/>
              </a:rPr>
              <a:t>4</a:t>
            </a:r>
          </a:p>
          <a:p>
            <a:pPr algn="ctr"/>
            <a:r>
              <a:rPr lang="ar-SA" sz="3200" dirty="0">
                <a:latin typeface="Arial Black" panose="020B0A04020102020204" pitchFamily="34" charset="0"/>
              </a:rPr>
              <a:t>أحمر</a:t>
            </a:r>
            <a:endParaRPr lang="en-GB" sz="1200" dirty="0">
              <a:latin typeface="Arial Black" panose="020B0A04020102020204" pitchFamily="34" charset="0"/>
            </a:endParaRPr>
          </a:p>
        </p:txBody>
      </p:sp>
      <p:sp>
        <p:nvSpPr>
          <p:cNvPr id="22" name="Back Button">
            <a:hlinkClick r:id="rId2" action="ppaction://hlinksldjump" highlightClick="1">
              <a:snd r:embed="rId3" name="click.wav"/>
            </a:hlinkClick>
          </p:cNvPr>
          <p:cNvSpPr/>
          <p:nvPr/>
        </p:nvSpPr>
        <p:spPr>
          <a:xfrm>
            <a:off x="5376000" y="6058376"/>
            <a:ext cx="1440000" cy="540000"/>
          </a:xfrm>
          <a:prstGeom prst="roundRect">
            <a:avLst>
              <a:gd name="adj" fmla="val 50000"/>
            </a:avLst>
          </a:prstGeom>
          <a:solidFill>
            <a:schemeClr val="accent2">
              <a:lumMod val="50000"/>
            </a:schemeClr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Arial Black" panose="020B0A04020102020204" pitchFamily="34" charset="0"/>
              </a:rPr>
              <a:t>BACK</a:t>
            </a:r>
          </a:p>
        </p:txBody>
      </p:sp>
      <p:grpSp>
        <p:nvGrpSpPr>
          <p:cNvPr id="5" name="Tekhnologic Logo"/>
          <p:cNvGrpSpPr/>
          <p:nvPr/>
        </p:nvGrpSpPr>
        <p:grpSpPr>
          <a:xfrm>
            <a:off x="5685616" y="6678000"/>
            <a:ext cx="820768" cy="180000"/>
            <a:chOff x="5464435" y="6630924"/>
            <a:chExt cx="820768" cy="180000"/>
          </a:xfrm>
        </p:grpSpPr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4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64435" y="6630924"/>
              <a:ext cx="180000" cy="180000"/>
            </a:xfrm>
            <a:prstGeom prst="rect">
              <a:avLst/>
            </a:prstGeom>
          </p:spPr>
        </p:pic>
        <p:sp>
          <p:nvSpPr>
            <p:cNvPr id="7" name="Text"/>
            <p:cNvSpPr/>
            <p:nvPr/>
          </p:nvSpPr>
          <p:spPr>
            <a:xfrm>
              <a:off x="5624766" y="6651674"/>
              <a:ext cx="660437" cy="138499"/>
            </a:xfrm>
            <a:prstGeom prst="rect">
              <a:avLst/>
            </a:prstGeom>
            <a:noFill/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900" b="0" cap="none" spc="0" dirty="0">
                  <a:ln w="0"/>
                  <a:solidFill>
                    <a:srgbClr val="C25C17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Century Gothic" panose="020B0502020202020204" pitchFamily="34" charset="0"/>
                </a:rPr>
                <a:t>tekhnologic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03535383"/>
      </p:ext>
    </p:extLst>
  </p:cSld>
  <p:clrMapOvr>
    <a:masterClrMapping/>
  </p:clrMapOvr>
  <p:transition>
    <p:circl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Question Box">
            <a:hlinkClick r:id="rId2" action="ppaction://hlinksldjump"/>
          </p:cNvPr>
          <p:cNvSpPr/>
          <p:nvPr/>
        </p:nvSpPr>
        <p:spPr>
          <a:xfrm>
            <a:off x="696000" y="0"/>
            <a:ext cx="10800000" cy="6858000"/>
          </a:xfrm>
          <a:custGeom>
            <a:avLst/>
            <a:gdLst>
              <a:gd name="connsiteX0" fmla="*/ 1228459 w 10800000"/>
              <a:gd name="connsiteY0" fmla="*/ 0 h 6858000"/>
              <a:gd name="connsiteX1" fmla="*/ 9571541 w 10800000"/>
              <a:gd name="connsiteY1" fmla="*/ 0 h 6858000"/>
              <a:gd name="connsiteX2" fmla="*/ 9727211 w 10800000"/>
              <a:gd name="connsiteY2" fmla="*/ 198094 h 6858000"/>
              <a:gd name="connsiteX3" fmla="*/ 10800000 w 10800000"/>
              <a:gd name="connsiteY3" fmla="*/ 3429000 h 6858000"/>
              <a:gd name="connsiteX4" fmla="*/ 9727211 w 10800000"/>
              <a:gd name="connsiteY4" fmla="*/ 6659906 h 6858000"/>
              <a:gd name="connsiteX5" fmla="*/ 9571541 w 10800000"/>
              <a:gd name="connsiteY5" fmla="*/ 6858000 h 6858000"/>
              <a:gd name="connsiteX6" fmla="*/ 1228459 w 10800000"/>
              <a:gd name="connsiteY6" fmla="*/ 6858000 h 6858000"/>
              <a:gd name="connsiteX7" fmla="*/ 1072789 w 10800000"/>
              <a:gd name="connsiteY7" fmla="*/ 6659906 h 6858000"/>
              <a:gd name="connsiteX8" fmla="*/ 0 w 10800000"/>
              <a:gd name="connsiteY8" fmla="*/ 3429000 h 6858000"/>
              <a:gd name="connsiteX9" fmla="*/ 1072789 w 10800000"/>
              <a:gd name="connsiteY9" fmla="*/ 198094 h 6858000"/>
              <a:gd name="connsiteX10" fmla="*/ 1228459 w 10800000"/>
              <a:gd name="connsiteY10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800000" h="6858000">
                <a:moveTo>
                  <a:pt x="1228459" y="0"/>
                </a:moveTo>
                <a:lnTo>
                  <a:pt x="9571541" y="0"/>
                </a:lnTo>
                <a:lnTo>
                  <a:pt x="9727211" y="198094"/>
                </a:lnTo>
                <a:cubicBezTo>
                  <a:pt x="10400991" y="1099044"/>
                  <a:pt x="10800000" y="2217425"/>
                  <a:pt x="10800000" y="3429000"/>
                </a:cubicBezTo>
                <a:cubicBezTo>
                  <a:pt x="10800000" y="4640575"/>
                  <a:pt x="10400991" y="5758956"/>
                  <a:pt x="9727211" y="6659906"/>
                </a:cubicBezTo>
                <a:lnTo>
                  <a:pt x="9571541" y="6858000"/>
                </a:lnTo>
                <a:lnTo>
                  <a:pt x="1228459" y="6858000"/>
                </a:lnTo>
                <a:lnTo>
                  <a:pt x="1072789" y="6659906"/>
                </a:lnTo>
                <a:cubicBezTo>
                  <a:pt x="399009" y="5758956"/>
                  <a:pt x="0" y="4640575"/>
                  <a:pt x="0" y="3429000"/>
                </a:cubicBezTo>
                <a:cubicBezTo>
                  <a:pt x="0" y="2217425"/>
                  <a:pt x="399009" y="1099044"/>
                  <a:pt x="1072789" y="198094"/>
                </a:cubicBezTo>
                <a:lnTo>
                  <a:pt x="1228459" y="0"/>
                </a:lnTo>
                <a:close/>
              </a:path>
            </a:pathLst>
          </a:custGeom>
          <a:solidFill>
            <a:srgbClr val="00B050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ar-SA" sz="4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اكتب السؤال</a:t>
            </a:r>
            <a:endParaRPr lang="en-GB" sz="4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Question Number"/>
          <p:cNvSpPr/>
          <p:nvPr/>
        </p:nvSpPr>
        <p:spPr>
          <a:xfrm>
            <a:off x="5578071" y="122535"/>
            <a:ext cx="1035861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3200" dirty="0">
                <a:latin typeface="Arial Black" panose="020B0A04020102020204" pitchFamily="34" charset="0"/>
              </a:rPr>
              <a:t>1</a:t>
            </a:r>
          </a:p>
          <a:p>
            <a:pPr algn="ctr"/>
            <a:r>
              <a:rPr lang="ar-SA" sz="3200" dirty="0">
                <a:latin typeface="Arial Black" panose="020B0A04020102020204" pitchFamily="34" charset="0"/>
              </a:rPr>
              <a:t>أخضر</a:t>
            </a:r>
            <a:endParaRPr lang="en-GB" sz="1200" dirty="0">
              <a:latin typeface="Arial Black" panose="020B0A04020102020204" pitchFamily="34" charset="0"/>
            </a:endParaRPr>
          </a:p>
        </p:txBody>
      </p:sp>
      <p:sp>
        <p:nvSpPr>
          <p:cNvPr id="22" name="Back Button">
            <a:hlinkClick r:id="rId2" action="ppaction://hlinksldjump" highlightClick="1">
              <a:snd r:embed="rId3" name="click.wav"/>
            </a:hlinkClick>
          </p:cNvPr>
          <p:cNvSpPr/>
          <p:nvPr/>
        </p:nvSpPr>
        <p:spPr>
          <a:xfrm>
            <a:off x="5376000" y="6058376"/>
            <a:ext cx="1440000" cy="540000"/>
          </a:xfrm>
          <a:prstGeom prst="roundRect">
            <a:avLst>
              <a:gd name="adj" fmla="val 50000"/>
            </a:avLst>
          </a:prstGeom>
          <a:solidFill>
            <a:schemeClr val="accent6">
              <a:lumMod val="50000"/>
            </a:schemeClr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Arial Black" panose="020B0A04020102020204" pitchFamily="34" charset="0"/>
              </a:rPr>
              <a:t>BACK</a:t>
            </a:r>
          </a:p>
        </p:txBody>
      </p:sp>
      <p:grpSp>
        <p:nvGrpSpPr>
          <p:cNvPr id="5" name="Tekhnologic Logo"/>
          <p:cNvGrpSpPr/>
          <p:nvPr/>
        </p:nvGrpSpPr>
        <p:grpSpPr>
          <a:xfrm>
            <a:off x="5685616" y="6678000"/>
            <a:ext cx="820768" cy="180000"/>
            <a:chOff x="5464435" y="6630924"/>
            <a:chExt cx="820768" cy="180000"/>
          </a:xfrm>
        </p:grpSpPr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4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64435" y="6630924"/>
              <a:ext cx="180000" cy="180000"/>
            </a:xfrm>
            <a:prstGeom prst="rect">
              <a:avLst/>
            </a:prstGeom>
          </p:spPr>
        </p:pic>
        <p:sp>
          <p:nvSpPr>
            <p:cNvPr id="7" name="Text"/>
            <p:cNvSpPr/>
            <p:nvPr/>
          </p:nvSpPr>
          <p:spPr>
            <a:xfrm>
              <a:off x="5624766" y="6651674"/>
              <a:ext cx="660437" cy="138499"/>
            </a:xfrm>
            <a:prstGeom prst="rect">
              <a:avLst/>
            </a:prstGeom>
            <a:noFill/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900" b="0" cap="none" spc="0" dirty="0">
                  <a:ln w="0"/>
                  <a:solidFill>
                    <a:srgbClr val="558D3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Century Gothic" panose="020B0502020202020204" pitchFamily="34" charset="0"/>
                </a:rPr>
                <a:t>tekhnologic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51415208"/>
      </p:ext>
    </p:extLst>
  </p:cSld>
  <p:clrMapOvr>
    <a:masterClrMapping/>
  </p:clrMapOvr>
  <p:transition>
    <p:circl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Question Box">
            <a:hlinkClick r:id="rId2" action="ppaction://hlinksldjump"/>
          </p:cNvPr>
          <p:cNvSpPr/>
          <p:nvPr/>
        </p:nvSpPr>
        <p:spPr>
          <a:xfrm>
            <a:off x="696000" y="0"/>
            <a:ext cx="10800000" cy="6858000"/>
          </a:xfrm>
          <a:custGeom>
            <a:avLst/>
            <a:gdLst>
              <a:gd name="connsiteX0" fmla="*/ 1228459 w 10800000"/>
              <a:gd name="connsiteY0" fmla="*/ 0 h 6858000"/>
              <a:gd name="connsiteX1" fmla="*/ 9571541 w 10800000"/>
              <a:gd name="connsiteY1" fmla="*/ 0 h 6858000"/>
              <a:gd name="connsiteX2" fmla="*/ 9727211 w 10800000"/>
              <a:gd name="connsiteY2" fmla="*/ 198094 h 6858000"/>
              <a:gd name="connsiteX3" fmla="*/ 10800000 w 10800000"/>
              <a:gd name="connsiteY3" fmla="*/ 3429000 h 6858000"/>
              <a:gd name="connsiteX4" fmla="*/ 9727211 w 10800000"/>
              <a:gd name="connsiteY4" fmla="*/ 6659906 h 6858000"/>
              <a:gd name="connsiteX5" fmla="*/ 9571541 w 10800000"/>
              <a:gd name="connsiteY5" fmla="*/ 6858000 h 6858000"/>
              <a:gd name="connsiteX6" fmla="*/ 1228459 w 10800000"/>
              <a:gd name="connsiteY6" fmla="*/ 6858000 h 6858000"/>
              <a:gd name="connsiteX7" fmla="*/ 1072789 w 10800000"/>
              <a:gd name="connsiteY7" fmla="*/ 6659906 h 6858000"/>
              <a:gd name="connsiteX8" fmla="*/ 0 w 10800000"/>
              <a:gd name="connsiteY8" fmla="*/ 3429000 h 6858000"/>
              <a:gd name="connsiteX9" fmla="*/ 1072789 w 10800000"/>
              <a:gd name="connsiteY9" fmla="*/ 198094 h 6858000"/>
              <a:gd name="connsiteX10" fmla="*/ 1228459 w 10800000"/>
              <a:gd name="connsiteY10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800000" h="6858000">
                <a:moveTo>
                  <a:pt x="1228459" y="0"/>
                </a:moveTo>
                <a:lnTo>
                  <a:pt x="9571541" y="0"/>
                </a:lnTo>
                <a:lnTo>
                  <a:pt x="9727211" y="198094"/>
                </a:lnTo>
                <a:cubicBezTo>
                  <a:pt x="10400991" y="1099044"/>
                  <a:pt x="10800000" y="2217425"/>
                  <a:pt x="10800000" y="3429000"/>
                </a:cubicBezTo>
                <a:cubicBezTo>
                  <a:pt x="10800000" y="4640575"/>
                  <a:pt x="10400991" y="5758956"/>
                  <a:pt x="9727211" y="6659906"/>
                </a:cubicBezTo>
                <a:lnTo>
                  <a:pt x="9571541" y="6858000"/>
                </a:lnTo>
                <a:lnTo>
                  <a:pt x="1228459" y="6858000"/>
                </a:lnTo>
                <a:lnTo>
                  <a:pt x="1072789" y="6659906"/>
                </a:lnTo>
                <a:cubicBezTo>
                  <a:pt x="399009" y="5758956"/>
                  <a:pt x="0" y="4640575"/>
                  <a:pt x="0" y="3429000"/>
                </a:cubicBezTo>
                <a:cubicBezTo>
                  <a:pt x="0" y="2217425"/>
                  <a:pt x="399009" y="1099044"/>
                  <a:pt x="1072789" y="198094"/>
                </a:cubicBezTo>
                <a:lnTo>
                  <a:pt x="1228459" y="0"/>
                </a:lnTo>
                <a:close/>
              </a:path>
            </a:pathLst>
          </a:custGeom>
          <a:solidFill>
            <a:srgbClr val="00B050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ar-SA" sz="4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اكتب السؤال</a:t>
            </a:r>
            <a:endParaRPr lang="en-GB" sz="4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Question Number"/>
          <p:cNvSpPr/>
          <p:nvPr/>
        </p:nvSpPr>
        <p:spPr>
          <a:xfrm>
            <a:off x="5578071" y="122535"/>
            <a:ext cx="1035861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3200" dirty="0">
                <a:latin typeface="Arial Black" panose="020B0A04020102020204" pitchFamily="34" charset="0"/>
              </a:rPr>
              <a:t>2</a:t>
            </a:r>
          </a:p>
          <a:p>
            <a:pPr algn="ctr"/>
            <a:r>
              <a:rPr lang="ar-SA" sz="3200" dirty="0">
                <a:latin typeface="Arial Black" panose="020B0A04020102020204" pitchFamily="34" charset="0"/>
              </a:rPr>
              <a:t>أخضر</a:t>
            </a:r>
            <a:endParaRPr lang="en-GB" sz="1200" dirty="0">
              <a:latin typeface="Arial Black" panose="020B0A04020102020204" pitchFamily="34" charset="0"/>
            </a:endParaRPr>
          </a:p>
        </p:txBody>
      </p:sp>
      <p:sp>
        <p:nvSpPr>
          <p:cNvPr id="22" name="Back Button">
            <a:hlinkClick r:id="rId2" action="ppaction://hlinksldjump" highlightClick="1">
              <a:snd r:embed="rId3" name="click.wav"/>
            </a:hlinkClick>
          </p:cNvPr>
          <p:cNvSpPr/>
          <p:nvPr/>
        </p:nvSpPr>
        <p:spPr>
          <a:xfrm>
            <a:off x="5376000" y="6058376"/>
            <a:ext cx="1440000" cy="540000"/>
          </a:xfrm>
          <a:prstGeom prst="roundRect">
            <a:avLst>
              <a:gd name="adj" fmla="val 50000"/>
            </a:avLst>
          </a:prstGeom>
          <a:solidFill>
            <a:schemeClr val="accent6">
              <a:lumMod val="50000"/>
            </a:schemeClr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Arial Black" panose="020B0A04020102020204" pitchFamily="34" charset="0"/>
              </a:rPr>
              <a:t>BACK</a:t>
            </a:r>
          </a:p>
        </p:txBody>
      </p:sp>
      <p:grpSp>
        <p:nvGrpSpPr>
          <p:cNvPr id="5" name="Tekhnologic Logo"/>
          <p:cNvGrpSpPr/>
          <p:nvPr/>
        </p:nvGrpSpPr>
        <p:grpSpPr>
          <a:xfrm>
            <a:off x="5685616" y="6678000"/>
            <a:ext cx="820768" cy="180000"/>
            <a:chOff x="5464435" y="6630924"/>
            <a:chExt cx="820768" cy="180000"/>
          </a:xfrm>
        </p:grpSpPr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4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64435" y="6630924"/>
              <a:ext cx="180000" cy="180000"/>
            </a:xfrm>
            <a:prstGeom prst="rect">
              <a:avLst/>
            </a:prstGeom>
          </p:spPr>
        </p:pic>
        <p:sp>
          <p:nvSpPr>
            <p:cNvPr id="7" name="Text"/>
            <p:cNvSpPr/>
            <p:nvPr/>
          </p:nvSpPr>
          <p:spPr>
            <a:xfrm>
              <a:off x="5624766" y="6651674"/>
              <a:ext cx="660437" cy="138499"/>
            </a:xfrm>
            <a:prstGeom prst="rect">
              <a:avLst/>
            </a:prstGeom>
            <a:noFill/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900" b="0" cap="none" spc="0" dirty="0">
                  <a:ln w="0"/>
                  <a:solidFill>
                    <a:srgbClr val="558D3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Century Gothic" panose="020B0502020202020204" pitchFamily="34" charset="0"/>
                </a:rPr>
                <a:t>tekhnologic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30818418"/>
      </p:ext>
    </p:extLst>
  </p:cSld>
  <p:clrMapOvr>
    <a:masterClrMapping/>
  </p:clrMapOvr>
  <p:transition>
    <p:circl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Question Box">
            <a:hlinkClick r:id="rId2" action="ppaction://hlinksldjump"/>
          </p:cNvPr>
          <p:cNvSpPr/>
          <p:nvPr/>
        </p:nvSpPr>
        <p:spPr>
          <a:xfrm>
            <a:off x="696000" y="0"/>
            <a:ext cx="10800000" cy="6858000"/>
          </a:xfrm>
          <a:custGeom>
            <a:avLst/>
            <a:gdLst>
              <a:gd name="connsiteX0" fmla="*/ 1228459 w 10800000"/>
              <a:gd name="connsiteY0" fmla="*/ 0 h 6858000"/>
              <a:gd name="connsiteX1" fmla="*/ 9571541 w 10800000"/>
              <a:gd name="connsiteY1" fmla="*/ 0 h 6858000"/>
              <a:gd name="connsiteX2" fmla="*/ 9727211 w 10800000"/>
              <a:gd name="connsiteY2" fmla="*/ 198094 h 6858000"/>
              <a:gd name="connsiteX3" fmla="*/ 10800000 w 10800000"/>
              <a:gd name="connsiteY3" fmla="*/ 3429000 h 6858000"/>
              <a:gd name="connsiteX4" fmla="*/ 9727211 w 10800000"/>
              <a:gd name="connsiteY4" fmla="*/ 6659906 h 6858000"/>
              <a:gd name="connsiteX5" fmla="*/ 9571541 w 10800000"/>
              <a:gd name="connsiteY5" fmla="*/ 6858000 h 6858000"/>
              <a:gd name="connsiteX6" fmla="*/ 1228459 w 10800000"/>
              <a:gd name="connsiteY6" fmla="*/ 6858000 h 6858000"/>
              <a:gd name="connsiteX7" fmla="*/ 1072789 w 10800000"/>
              <a:gd name="connsiteY7" fmla="*/ 6659906 h 6858000"/>
              <a:gd name="connsiteX8" fmla="*/ 0 w 10800000"/>
              <a:gd name="connsiteY8" fmla="*/ 3429000 h 6858000"/>
              <a:gd name="connsiteX9" fmla="*/ 1072789 w 10800000"/>
              <a:gd name="connsiteY9" fmla="*/ 198094 h 6858000"/>
              <a:gd name="connsiteX10" fmla="*/ 1228459 w 10800000"/>
              <a:gd name="connsiteY10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800000" h="6858000">
                <a:moveTo>
                  <a:pt x="1228459" y="0"/>
                </a:moveTo>
                <a:lnTo>
                  <a:pt x="9571541" y="0"/>
                </a:lnTo>
                <a:lnTo>
                  <a:pt x="9727211" y="198094"/>
                </a:lnTo>
                <a:cubicBezTo>
                  <a:pt x="10400991" y="1099044"/>
                  <a:pt x="10800000" y="2217425"/>
                  <a:pt x="10800000" y="3429000"/>
                </a:cubicBezTo>
                <a:cubicBezTo>
                  <a:pt x="10800000" y="4640575"/>
                  <a:pt x="10400991" y="5758956"/>
                  <a:pt x="9727211" y="6659906"/>
                </a:cubicBezTo>
                <a:lnTo>
                  <a:pt x="9571541" y="6858000"/>
                </a:lnTo>
                <a:lnTo>
                  <a:pt x="1228459" y="6858000"/>
                </a:lnTo>
                <a:lnTo>
                  <a:pt x="1072789" y="6659906"/>
                </a:lnTo>
                <a:cubicBezTo>
                  <a:pt x="399009" y="5758956"/>
                  <a:pt x="0" y="4640575"/>
                  <a:pt x="0" y="3429000"/>
                </a:cubicBezTo>
                <a:cubicBezTo>
                  <a:pt x="0" y="2217425"/>
                  <a:pt x="399009" y="1099044"/>
                  <a:pt x="1072789" y="198094"/>
                </a:cubicBezTo>
                <a:lnTo>
                  <a:pt x="1228459" y="0"/>
                </a:lnTo>
                <a:close/>
              </a:path>
            </a:pathLst>
          </a:custGeom>
          <a:solidFill>
            <a:srgbClr val="00B050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ar-SA" sz="4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اكتب السؤال</a:t>
            </a:r>
            <a:endParaRPr lang="en-GB" sz="4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Question Number"/>
          <p:cNvSpPr/>
          <p:nvPr/>
        </p:nvSpPr>
        <p:spPr>
          <a:xfrm>
            <a:off x="5578071" y="122535"/>
            <a:ext cx="1035861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3200" dirty="0">
                <a:latin typeface="Arial Black" panose="020B0A04020102020204" pitchFamily="34" charset="0"/>
              </a:rPr>
              <a:t>3</a:t>
            </a:r>
          </a:p>
          <a:p>
            <a:pPr algn="ctr"/>
            <a:r>
              <a:rPr lang="ar-SA" sz="3200" dirty="0">
                <a:latin typeface="Arial Black" panose="020B0A04020102020204" pitchFamily="34" charset="0"/>
              </a:rPr>
              <a:t>أخضر</a:t>
            </a:r>
            <a:endParaRPr lang="en-GB" sz="1200" dirty="0">
              <a:latin typeface="Arial Black" panose="020B0A04020102020204" pitchFamily="34" charset="0"/>
            </a:endParaRPr>
          </a:p>
        </p:txBody>
      </p:sp>
      <p:sp>
        <p:nvSpPr>
          <p:cNvPr id="22" name="Back Button">
            <a:hlinkClick r:id="rId2" action="ppaction://hlinksldjump" highlightClick="1">
              <a:snd r:embed="rId3" name="click.wav"/>
            </a:hlinkClick>
          </p:cNvPr>
          <p:cNvSpPr/>
          <p:nvPr/>
        </p:nvSpPr>
        <p:spPr>
          <a:xfrm>
            <a:off x="5376000" y="6058376"/>
            <a:ext cx="1440000" cy="540000"/>
          </a:xfrm>
          <a:prstGeom prst="roundRect">
            <a:avLst>
              <a:gd name="adj" fmla="val 50000"/>
            </a:avLst>
          </a:prstGeom>
          <a:solidFill>
            <a:schemeClr val="accent6">
              <a:lumMod val="50000"/>
            </a:schemeClr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Arial Black" panose="020B0A04020102020204" pitchFamily="34" charset="0"/>
              </a:rPr>
              <a:t>BACK</a:t>
            </a:r>
          </a:p>
        </p:txBody>
      </p:sp>
      <p:grpSp>
        <p:nvGrpSpPr>
          <p:cNvPr id="5" name="Tekhnologic Logo"/>
          <p:cNvGrpSpPr/>
          <p:nvPr/>
        </p:nvGrpSpPr>
        <p:grpSpPr>
          <a:xfrm>
            <a:off x="5685616" y="6678000"/>
            <a:ext cx="820768" cy="180000"/>
            <a:chOff x="5464435" y="6630924"/>
            <a:chExt cx="820768" cy="180000"/>
          </a:xfrm>
        </p:grpSpPr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4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64435" y="6630924"/>
              <a:ext cx="180000" cy="180000"/>
            </a:xfrm>
            <a:prstGeom prst="rect">
              <a:avLst/>
            </a:prstGeom>
          </p:spPr>
        </p:pic>
        <p:sp>
          <p:nvSpPr>
            <p:cNvPr id="7" name="Text"/>
            <p:cNvSpPr/>
            <p:nvPr/>
          </p:nvSpPr>
          <p:spPr>
            <a:xfrm>
              <a:off x="5624766" y="6651674"/>
              <a:ext cx="660437" cy="138499"/>
            </a:xfrm>
            <a:prstGeom prst="rect">
              <a:avLst/>
            </a:prstGeom>
            <a:noFill/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900" b="0" cap="none" spc="0" dirty="0">
                  <a:ln w="0"/>
                  <a:solidFill>
                    <a:srgbClr val="558D3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Century Gothic" panose="020B0502020202020204" pitchFamily="34" charset="0"/>
                </a:rPr>
                <a:t>tekhnologic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77658621"/>
      </p:ext>
    </p:extLst>
  </p:cSld>
  <p:clrMapOvr>
    <a:masterClrMapping/>
  </p:clrMapOvr>
  <p:transition>
    <p:circl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Question Box">
            <a:hlinkClick r:id="rId2" action="ppaction://hlinksldjump"/>
          </p:cNvPr>
          <p:cNvSpPr/>
          <p:nvPr/>
        </p:nvSpPr>
        <p:spPr>
          <a:xfrm>
            <a:off x="696000" y="0"/>
            <a:ext cx="10800000" cy="6858000"/>
          </a:xfrm>
          <a:custGeom>
            <a:avLst/>
            <a:gdLst>
              <a:gd name="connsiteX0" fmla="*/ 1228459 w 10800000"/>
              <a:gd name="connsiteY0" fmla="*/ 0 h 6858000"/>
              <a:gd name="connsiteX1" fmla="*/ 9571541 w 10800000"/>
              <a:gd name="connsiteY1" fmla="*/ 0 h 6858000"/>
              <a:gd name="connsiteX2" fmla="*/ 9727211 w 10800000"/>
              <a:gd name="connsiteY2" fmla="*/ 198094 h 6858000"/>
              <a:gd name="connsiteX3" fmla="*/ 10800000 w 10800000"/>
              <a:gd name="connsiteY3" fmla="*/ 3429000 h 6858000"/>
              <a:gd name="connsiteX4" fmla="*/ 9727211 w 10800000"/>
              <a:gd name="connsiteY4" fmla="*/ 6659906 h 6858000"/>
              <a:gd name="connsiteX5" fmla="*/ 9571541 w 10800000"/>
              <a:gd name="connsiteY5" fmla="*/ 6858000 h 6858000"/>
              <a:gd name="connsiteX6" fmla="*/ 1228459 w 10800000"/>
              <a:gd name="connsiteY6" fmla="*/ 6858000 h 6858000"/>
              <a:gd name="connsiteX7" fmla="*/ 1072789 w 10800000"/>
              <a:gd name="connsiteY7" fmla="*/ 6659906 h 6858000"/>
              <a:gd name="connsiteX8" fmla="*/ 0 w 10800000"/>
              <a:gd name="connsiteY8" fmla="*/ 3429000 h 6858000"/>
              <a:gd name="connsiteX9" fmla="*/ 1072789 w 10800000"/>
              <a:gd name="connsiteY9" fmla="*/ 198094 h 6858000"/>
              <a:gd name="connsiteX10" fmla="*/ 1228459 w 10800000"/>
              <a:gd name="connsiteY10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800000" h="6858000">
                <a:moveTo>
                  <a:pt x="1228459" y="0"/>
                </a:moveTo>
                <a:lnTo>
                  <a:pt x="9571541" y="0"/>
                </a:lnTo>
                <a:lnTo>
                  <a:pt x="9727211" y="198094"/>
                </a:lnTo>
                <a:cubicBezTo>
                  <a:pt x="10400991" y="1099044"/>
                  <a:pt x="10800000" y="2217425"/>
                  <a:pt x="10800000" y="3429000"/>
                </a:cubicBezTo>
                <a:cubicBezTo>
                  <a:pt x="10800000" y="4640575"/>
                  <a:pt x="10400991" y="5758956"/>
                  <a:pt x="9727211" y="6659906"/>
                </a:cubicBezTo>
                <a:lnTo>
                  <a:pt x="9571541" y="6858000"/>
                </a:lnTo>
                <a:lnTo>
                  <a:pt x="1228459" y="6858000"/>
                </a:lnTo>
                <a:lnTo>
                  <a:pt x="1072789" y="6659906"/>
                </a:lnTo>
                <a:cubicBezTo>
                  <a:pt x="399009" y="5758956"/>
                  <a:pt x="0" y="4640575"/>
                  <a:pt x="0" y="3429000"/>
                </a:cubicBezTo>
                <a:cubicBezTo>
                  <a:pt x="0" y="2217425"/>
                  <a:pt x="399009" y="1099044"/>
                  <a:pt x="1072789" y="198094"/>
                </a:cubicBezTo>
                <a:lnTo>
                  <a:pt x="1228459" y="0"/>
                </a:lnTo>
                <a:close/>
              </a:path>
            </a:pathLst>
          </a:custGeom>
          <a:solidFill>
            <a:srgbClr val="00B050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ar-SA" sz="4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اكتب السؤال</a:t>
            </a:r>
            <a:endParaRPr lang="en-GB" sz="4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Question Number"/>
          <p:cNvSpPr/>
          <p:nvPr/>
        </p:nvSpPr>
        <p:spPr>
          <a:xfrm>
            <a:off x="5578071" y="122535"/>
            <a:ext cx="1035861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3200" dirty="0">
                <a:latin typeface="Arial Black" panose="020B0A04020102020204" pitchFamily="34" charset="0"/>
              </a:rPr>
              <a:t>4</a:t>
            </a:r>
          </a:p>
          <a:p>
            <a:pPr algn="ctr"/>
            <a:r>
              <a:rPr lang="ar-SA" sz="3200" dirty="0">
                <a:latin typeface="Arial Black" panose="020B0A04020102020204" pitchFamily="34" charset="0"/>
              </a:rPr>
              <a:t>أخضر</a:t>
            </a:r>
            <a:endParaRPr lang="en-GB" sz="1200" dirty="0">
              <a:latin typeface="Arial Black" panose="020B0A04020102020204" pitchFamily="34" charset="0"/>
            </a:endParaRPr>
          </a:p>
        </p:txBody>
      </p:sp>
      <p:sp>
        <p:nvSpPr>
          <p:cNvPr id="22" name="Back Button">
            <a:hlinkClick r:id="rId2" action="ppaction://hlinksldjump" highlightClick="1">
              <a:snd r:embed="rId3" name="click.wav"/>
            </a:hlinkClick>
          </p:cNvPr>
          <p:cNvSpPr/>
          <p:nvPr/>
        </p:nvSpPr>
        <p:spPr>
          <a:xfrm>
            <a:off x="5376000" y="6058376"/>
            <a:ext cx="1440000" cy="540000"/>
          </a:xfrm>
          <a:prstGeom prst="roundRect">
            <a:avLst>
              <a:gd name="adj" fmla="val 50000"/>
            </a:avLst>
          </a:prstGeom>
          <a:solidFill>
            <a:schemeClr val="accent6">
              <a:lumMod val="50000"/>
            </a:schemeClr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Arial Black" panose="020B0A04020102020204" pitchFamily="34" charset="0"/>
              </a:rPr>
              <a:t>BACK</a:t>
            </a:r>
          </a:p>
        </p:txBody>
      </p:sp>
      <p:grpSp>
        <p:nvGrpSpPr>
          <p:cNvPr id="5" name="Tekhnologic Logo"/>
          <p:cNvGrpSpPr/>
          <p:nvPr/>
        </p:nvGrpSpPr>
        <p:grpSpPr>
          <a:xfrm>
            <a:off x="5685616" y="6678000"/>
            <a:ext cx="820768" cy="180000"/>
            <a:chOff x="5464435" y="6630924"/>
            <a:chExt cx="820768" cy="180000"/>
          </a:xfrm>
        </p:grpSpPr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4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64435" y="6630924"/>
              <a:ext cx="180000" cy="180000"/>
            </a:xfrm>
            <a:prstGeom prst="rect">
              <a:avLst/>
            </a:prstGeom>
          </p:spPr>
        </p:pic>
        <p:sp>
          <p:nvSpPr>
            <p:cNvPr id="7" name="Text"/>
            <p:cNvSpPr/>
            <p:nvPr/>
          </p:nvSpPr>
          <p:spPr>
            <a:xfrm>
              <a:off x="5624766" y="6651674"/>
              <a:ext cx="660437" cy="138499"/>
            </a:xfrm>
            <a:prstGeom prst="rect">
              <a:avLst/>
            </a:prstGeom>
            <a:noFill/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900" b="0" cap="none" spc="0" dirty="0">
                  <a:ln w="0"/>
                  <a:solidFill>
                    <a:srgbClr val="558D3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Century Gothic" panose="020B0502020202020204" pitchFamily="34" charset="0"/>
                </a:rPr>
                <a:t>tekhnologic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81355240"/>
      </p:ext>
    </p:extLst>
  </p:cSld>
  <p:clrMapOvr>
    <a:masterClrMapping/>
  </p:clrMapOvr>
  <p:transition>
    <p:circl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Question Box">
            <a:hlinkClick r:id="rId2" action="ppaction://hlinksldjump"/>
          </p:cNvPr>
          <p:cNvSpPr/>
          <p:nvPr/>
        </p:nvSpPr>
        <p:spPr>
          <a:xfrm>
            <a:off x="696000" y="0"/>
            <a:ext cx="10800000" cy="6858000"/>
          </a:xfrm>
          <a:custGeom>
            <a:avLst/>
            <a:gdLst>
              <a:gd name="connsiteX0" fmla="*/ 1228459 w 10800000"/>
              <a:gd name="connsiteY0" fmla="*/ 0 h 6858000"/>
              <a:gd name="connsiteX1" fmla="*/ 9571541 w 10800000"/>
              <a:gd name="connsiteY1" fmla="*/ 0 h 6858000"/>
              <a:gd name="connsiteX2" fmla="*/ 9727211 w 10800000"/>
              <a:gd name="connsiteY2" fmla="*/ 198094 h 6858000"/>
              <a:gd name="connsiteX3" fmla="*/ 10800000 w 10800000"/>
              <a:gd name="connsiteY3" fmla="*/ 3429000 h 6858000"/>
              <a:gd name="connsiteX4" fmla="*/ 9727211 w 10800000"/>
              <a:gd name="connsiteY4" fmla="*/ 6659906 h 6858000"/>
              <a:gd name="connsiteX5" fmla="*/ 9571541 w 10800000"/>
              <a:gd name="connsiteY5" fmla="*/ 6858000 h 6858000"/>
              <a:gd name="connsiteX6" fmla="*/ 1228459 w 10800000"/>
              <a:gd name="connsiteY6" fmla="*/ 6858000 h 6858000"/>
              <a:gd name="connsiteX7" fmla="*/ 1072789 w 10800000"/>
              <a:gd name="connsiteY7" fmla="*/ 6659906 h 6858000"/>
              <a:gd name="connsiteX8" fmla="*/ 0 w 10800000"/>
              <a:gd name="connsiteY8" fmla="*/ 3429000 h 6858000"/>
              <a:gd name="connsiteX9" fmla="*/ 1072789 w 10800000"/>
              <a:gd name="connsiteY9" fmla="*/ 198094 h 6858000"/>
              <a:gd name="connsiteX10" fmla="*/ 1228459 w 10800000"/>
              <a:gd name="connsiteY10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800000" h="6858000">
                <a:moveTo>
                  <a:pt x="1228459" y="0"/>
                </a:moveTo>
                <a:lnTo>
                  <a:pt x="9571541" y="0"/>
                </a:lnTo>
                <a:lnTo>
                  <a:pt x="9727211" y="198094"/>
                </a:lnTo>
                <a:cubicBezTo>
                  <a:pt x="10400991" y="1099044"/>
                  <a:pt x="10800000" y="2217425"/>
                  <a:pt x="10800000" y="3429000"/>
                </a:cubicBezTo>
                <a:cubicBezTo>
                  <a:pt x="10800000" y="4640575"/>
                  <a:pt x="10400991" y="5758956"/>
                  <a:pt x="9727211" y="6659906"/>
                </a:cubicBezTo>
                <a:lnTo>
                  <a:pt x="9571541" y="6858000"/>
                </a:lnTo>
                <a:lnTo>
                  <a:pt x="1228459" y="6858000"/>
                </a:lnTo>
                <a:lnTo>
                  <a:pt x="1072789" y="6659906"/>
                </a:lnTo>
                <a:cubicBezTo>
                  <a:pt x="399009" y="5758956"/>
                  <a:pt x="0" y="4640575"/>
                  <a:pt x="0" y="3429000"/>
                </a:cubicBezTo>
                <a:cubicBezTo>
                  <a:pt x="0" y="2217425"/>
                  <a:pt x="399009" y="1099044"/>
                  <a:pt x="1072789" y="198094"/>
                </a:cubicBezTo>
                <a:lnTo>
                  <a:pt x="1228459" y="0"/>
                </a:lnTo>
                <a:close/>
              </a:path>
            </a:pathLst>
          </a:custGeom>
          <a:solidFill>
            <a:srgbClr val="FFC000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ar-SA" sz="4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اكتب السؤال</a:t>
            </a:r>
            <a:endParaRPr lang="en-GB" sz="4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Question Number"/>
          <p:cNvSpPr/>
          <p:nvPr/>
        </p:nvSpPr>
        <p:spPr>
          <a:xfrm>
            <a:off x="5625360" y="122535"/>
            <a:ext cx="941284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3200" dirty="0">
                <a:latin typeface="Arial Black" panose="020B0A04020102020204" pitchFamily="34" charset="0"/>
              </a:rPr>
              <a:t>1</a:t>
            </a:r>
          </a:p>
          <a:p>
            <a:pPr algn="ctr"/>
            <a:r>
              <a:rPr lang="ar-SA" sz="3200" dirty="0">
                <a:latin typeface="Arial Black" panose="020B0A04020102020204" pitchFamily="34" charset="0"/>
              </a:rPr>
              <a:t>أصفر</a:t>
            </a:r>
            <a:endParaRPr lang="en-GB" sz="1200" dirty="0">
              <a:latin typeface="Arial Black" panose="020B0A04020102020204" pitchFamily="34" charset="0"/>
            </a:endParaRPr>
          </a:p>
        </p:txBody>
      </p:sp>
      <p:sp>
        <p:nvSpPr>
          <p:cNvPr id="22" name="Back Button">
            <a:hlinkClick r:id="rId2" action="ppaction://hlinksldjump" highlightClick="1">
              <a:snd r:embed="rId3" name="click.wav"/>
            </a:hlinkClick>
          </p:cNvPr>
          <p:cNvSpPr/>
          <p:nvPr/>
        </p:nvSpPr>
        <p:spPr>
          <a:xfrm>
            <a:off x="5376000" y="6058376"/>
            <a:ext cx="1440000" cy="540000"/>
          </a:xfrm>
          <a:prstGeom prst="roundRect">
            <a:avLst>
              <a:gd name="adj" fmla="val 50000"/>
            </a:avLst>
          </a:prstGeom>
          <a:solidFill>
            <a:schemeClr val="accent4">
              <a:lumMod val="50000"/>
            </a:schemeClr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Arial Black" panose="020B0A04020102020204" pitchFamily="34" charset="0"/>
              </a:rPr>
              <a:t>BACK</a:t>
            </a:r>
          </a:p>
        </p:txBody>
      </p:sp>
      <p:grpSp>
        <p:nvGrpSpPr>
          <p:cNvPr id="5" name="Tekhnologic Logo"/>
          <p:cNvGrpSpPr/>
          <p:nvPr/>
        </p:nvGrpSpPr>
        <p:grpSpPr>
          <a:xfrm>
            <a:off x="5685616" y="6678000"/>
            <a:ext cx="820768" cy="180000"/>
            <a:chOff x="5464435" y="6630924"/>
            <a:chExt cx="820768" cy="180000"/>
          </a:xfrm>
        </p:grpSpPr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4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64435" y="6630924"/>
              <a:ext cx="180000" cy="180000"/>
            </a:xfrm>
            <a:prstGeom prst="rect">
              <a:avLst/>
            </a:prstGeom>
          </p:spPr>
        </p:pic>
        <p:sp>
          <p:nvSpPr>
            <p:cNvPr id="7" name="Text"/>
            <p:cNvSpPr/>
            <p:nvPr/>
          </p:nvSpPr>
          <p:spPr>
            <a:xfrm>
              <a:off x="5624766" y="6651674"/>
              <a:ext cx="660437" cy="138499"/>
            </a:xfrm>
            <a:prstGeom prst="rect">
              <a:avLst/>
            </a:prstGeom>
            <a:noFill/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900" b="0" cap="none" spc="0" dirty="0">
                  <a:ln w="0"/>
                  <a:solidFill>
                    <a:srgbClr val="D49B0E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Century Gothic" panose="020B0502020202020204" pitchFamily="34" charset="0"/>
                </a:rPr>
                <a:t>tekhnologic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6372807"/>
      </p:ext>
    </p:extLst>
  </p:cSld>
  <p:clrMapOvr>
    <a:masterClrMapping/>
  </p:clrMapOvr>
  <p:transition>
    <p:circl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Question Box">
            <a:hlinkClick r:id="rId2" action="ppaction://hlinksldjump"/>
          </p:cNvPr>
          <p:cNvSpPr/>
          <p:nvPr/>
        </p:nvSpPr>
        <p:spPr>
          <a:xfrm>
            <a:off x="696000" y="0"/>
            <a:ext cx="10800000" cy="6858000"/>
          </a:xfrm>
          <a:custGeom>
            <a:avLst/>
            <a:gdLst>
              <a:gd name="connsiteX0" fmla="*/ 1228459 w 10800000"/>
              <a:gd name="connsiteY0" fmla="*/ 0 h 6858000"/>
              <a:gd name="connsiteX1" fmla="*/ 9571541 w 10800000"/>
              <a:gd name="connsiteY1" fmla="*/ 0 h 6858000"/>
              <a:gd name="connsiteX2" fmla="*/ 9727211 w 10800000"/>
              <a:gd name="connsiteY2" fmla="*/ 198094 h 6858000"/>
              <a:gd name="connsiteX3" fmla="*/ 10800000 w 10800000"/>
              <a:gd name="connsiteY3" fmla="*/ 3429000 h 6858000"/>
              <a:gd name="connsiteX4" fmla="*/ 9727211 w 10800000"/>
              <a:gd name="connsiteY4" fmla="*/ 6659906 h 6858000"/>
              <a:gd name="connsiteX5" fmla="*/ 9571541 w 10800000"/>
              <a:gd name="connsiteY5" fmla="*/ 6858000 h 6858000"/>
              <a:gd name="connsiteX6" fmla="*/ 1228459 w 10800000"/>
              <a:gd name="connsiteY6" fmla="*/ 6858000 h 6858000"/>
              <a:gd name="connsiteX7" fmla="*/ 1072789 w 10800000"/>
              <a:gd name="connsiteY7" fmla="*/ 6659906 h 6858000"/>
              <a:gd name="connsiteX8" fmla="*/ 0 w 10800000"/>
              <a:gd name="connsiteY8" fmla="*/ 3429000 h 6858000"/>
              <a:gd name="connsiteX9" fmla="*/ 1072789 w 10800000"/>
              <a:gd name="connsiteY9" fmla="*/ 198094 h 6858000"/>
              <a:gd name="connsiteX10" fmla="*/ 1228459 w 10800000"/>
              <a:gd name="connsiteY10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800000" h="6858000">
                <a:moveTo>
                  <a:pt x="1228459" y="0"/>
                </a:moveTo>
                <a:lnTo>
                  <a:pt x="9571541" y="0"/>
                </a:lnTo>
                <a:lnTo>
                  <a:pt x="9727211" y="198094"/>
                </a:lnTo>
                <a:cubicBezTo>
                  <a:pt x="10400991" y="1099044"/>
                  <a:pt x="10800000" y="2217425"/>
                  <a:pt x="10800000" y="3429000"/>
                </a:cubicBezTo>
                <a:cubicBezTo>
                  <a:pt x="10800000" y="4640575"/>
                  <a:pt x="10400991" y="5758956"/>
                  <a:pt x="9727211" y="6659906"/>
                </a:cubicBezTo>
                <a:lnTo>
                  <a:pt x="9571541" y="6858000"/>
                </a:lnTo>
                <a:lnTo>
                  <a:pt x="1228459" y="6858000"/>
                </a:lnTo>
                <a:lnTo>
                  <a:pt x="1072789" y="6659906"/>
                </a:lnTo>
                <a:cubicBezTo>
                  <a:pt x="399009" y="5758956"/>
                  <a:pt x="0" y="4640575"/>
                  <a:pt x="0" y="3429000"/>
                </a:cubicBezTo>
                <a:cubicBezTo>
                  <a:pt x="0" y="2217425"/>
                  <a:pt x="399009" y="1099044"/>
                  <a:pt x="1072789" y="198094"/>
                </a:cubicBezTo>
                <a:lnTo>
                  <a:pt x="1228459" y="0"/>
                </a:lnTo>
                <a:close/>
              </a:path>
            </a:pathLst>
          </a:custGeom>
          <a:solidFill>
            <a:srgbClr val="FFC000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ar-SA" sz="4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اكتب السؤال</a:t>
            </a:r>
            <a:endParaRPr lang="en-GB" sz="4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Question Number"/>
          <p:cNvSpPr/>
          <p:nvPr/>
        </p:nvSpPr>
        <p:spPr>
          <a:xfrm>
            <a:off x="5625360" y="122535"/>
            <a:ext cx="941284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3200" dirty="0">
                <a:latin typeface="Arial Black" panose="020B0A04020102020204" pitchFamily="34" charset="0"/>
              </a:rPr>
              <a:t>2</a:t>
            </a:r>
          </a:p>
          <a:p>
            <a:pPr algn="ctr"/>
            <a:r>
              <a:rPr lang="ar-SA" sz="3200" dirty="0">
                <a:latin typeface="Arial Black" panose="020B0A04020102020204" pitchFamily="34" charset="0"/>
              </a:rPr>
              <a:t>أصفر</a:t>
            </a:r>
            <a:endParaRPr lang="en-GB" sz="1200" dirty="0">
              <a:latin typeface="Arial Black" panose="020B0A04020102020204" pitchFamily="34" charset="0"/>
            </a:endParaRPr>
          </a:p>
        </p:txBody>
      </p:sp>
      <p:sp>
        <p:nvSpPr>
          <p:cNvPr id="22" name="Back Button">
            <a:hlinkClick r:id="rId2" action="ppaction://hlinksldjump" highlightClick="1">
              <a:snd r:embed="rId3" name="click.wav"/>
            </a:hlinkClick>
          </p:cNvPr>
          <p:cNvSpPr/>
          <p:nvPr/>
        </p:nvSpPr>
        <p:spPr>
          <a:xfrm>
            <a:off x="5376000" y="6058376"/>
            <a:ext cx="1440000" cy="540000"/>
          </a:xfrm>
          <a:prstGeom prst="roundRect">
            <a:avLst>
              <a:gd name="adj" fmla="val 50000"/>
            </a:avLst>
          </a:prstGeom>
          <a:solidFill>
            <a:schemeClr val="accent4">
              <a:lumMod val="50000"/>
            </a:schemeClr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Arial Black" panose="020B0A04020102020204" pitchFamily="34" charset="0"/>
              </a:rPr>
              <a:t>BACK</a:t>
            </a:r>
          </a:p>
        </p:txBody>
      </p:sp>
      <p:grpSp>
        <p:nvGrpSpPr>
          <p:cNvPr id="5" name="Tekhnologic Logo"/>
          <p:cNvGrpSpPr/>
          <p:nvPr/>
        </p:nvGrpSpPr>
        <p:grpSpPr>
          <a:xfrm>
            <a:off x="5685616" y="6678000"/>
            <a:ext cx="820768" cy="180000"/>
            <a:chOff x="5464435" y="6630924"/>
            <a:chExt cx="820768" cy="180000"/>
          </a:xfrm>
        </p:grpSpPr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4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64435" y="6630924"/>
              <a:ext cx="180000" cy="180000"/>
            </a:xfrm>
            <a:prstGeom prst="rect">
              <a:avLst/>
            </a:prstGeom>
          </p:spPr>
        </p:pic>
        <p:sp>
          <p:nvSpPr>
            <p:cNvPr id="7" name="Text"/>
            <p:cNvSpPr/>
            <p:nvPr/>
          </p:nvSpPr>
          <p:spPr>
            <a:xfrm>
              <a:off x="5624766" y="6651674"/>
              <a:ext cx="660437" cy="138499"/>
            </a:xfrm>
            <a:prstGeom prst="rect">
              <a:avLst/>
            </a:prstGeom>
            <a:noFill/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900" b="0" cap="none" spc="0" dirty="0">
                  <a:ln w="0"/>
                  <a:solidFill>
                    <a:srgbClr val="D49B0E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Century Gothic" panose="020B0502020202020204" pitchFamily="34" charset="0"/>
                </a:rPr>
                <a:t>tekhnologic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82744759"/>
      </p:ext>
    </p:extLst>
  </p:cSld>
  <p:clrMapOvr>
    <a:masterClrMapping/>
  </p:clrMapOvr>
  <p:transition>
    <p:circl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Question Box">
            <a:hlinkClick r:id="rId2" action="ppaction://hlinksldjump"/>
          </p:cNvPr>
          <p:cNvSpPr/>
          <p:nvPr/>
        </p:nvSpPr>
        <p:spPr>
          <a:xfrm>
            <a:off x="696000" y="0"/>
            <a:ext cx="10800000" cy="6858000"/>
          </a:xfrm>
          <a:custGeom>
            <a:avLst/>
            <a:gdLst>
              <a:gd name="connsiteX0" fmla="*/ 1228459 w 10800000"/>
              <a:gd name="connsiteY0" fmla="*/ 0 h 6858000"/>
              <a:gd name="connsiteX1" fmla="*/ 9571541 w 10800000"/>
              <a:gd name="connsiteY1" fmla="*/ 0 h 6858000"/>
              <a:gd name="connsiteX2" fmla="*/ 9727211 w 10800000"/>
              <a:gd name="connsiteY2" fmla="*/ 198094 h 6858000"/>
              <a:gd name="connsiteX3" fmla="*/ 10800000 w 10800000"/>
              <a:gd name="connsiteY3" fmla="*/ 3429000 h 6858000"/>
              <a:gd name="connsiteX4" fmla="*/ 9727211 w 10800000"/>
              <a:gd name="connsiteY4" fmla="*/ 6659906 h 6858000"/>
              <a:gd name="connsiteX5" fmla="*/ 9571541 w 10800000"/>
              <a:gd name="connsiteY5" fmla="*/ 6858000 h 6858000"/>
              <a:gd name="connsiteX6" fmla="*/ 1228459 w 10800000"/>
              <a:gd name="connsiteY6" fmla="*/ 6858000 h 6858000"/>
              <a:gd name="connsiteX7" fmla="*/ 1072789 w 10800000"/>
              <a:gd name="connsiteY7" fmla="*/ 6659906 h 6858000"/>
              <a:gd name="connsiteX8" fmla="*/ 0 w 10800000"/>
              <a:gd name="connsiteY8" fmla="*/ 3429000 h 6858000"/>
              <a:gd name="connsiteX9" fmla="*/ 1072789 w 10800000"/>
              <a:gd name="connsiteY9" fmla="*/ 198094 h 6858000"/>
              <a:gd name="connsiteX10" fmla="*/ 1228459 w 10800000"/>
              <a:gd name="connsiteY10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800000" h="6858000">
                <a:moveTo>
                  <a:pt x="1228459" y="0"/>
                </a:moveTo>
                <a:lnTo>
                  <a:pt x="9571541" y="0"/>
                </a:lnTo>
                <a:lnTo>
                  <a:pt x="9727211" y="198094"/>
                </a:lnTo>
                <a:cubicBezTo>
                  <a:pt x="10400991" y="1099044"/>
                  <a:pt x="10800000" y="2217425"/>
                  <a:pt x="10800000" y="3429000"/>
                </a:cubicBezTo>
                <a:cubicBezTo>
                  <a:pt x="10800000" y="4640575"/>
                  <a:pt x="10400991" y="5758956"/>
                  <a:pt x="9727211" y="6659906"/>
                </a:cubicBezTo>
                <a:lnTo>
                  <a:pt x="9571541" y="6858000"/>
                </a:lnTo>
                <a:lnTo>
                  <a:pt x="1228459" y="6858000"/>
                </a:lnTo>
                <a:lnTo>
                  <a:pt x="1072789" y="6659906"/>
                </a:lnTo>
                <a:cubicBezTo>
                  <a:pt x="399009" y="5758956"/>
                  <a:pt x="0" y="4640575"/>
                  <a:pt x="0" y="3429000"/>
                </a:cubicBezTo>
                <a:cubicBezTo>
                  <a:pt x="0" y="2217425"/>
                  <a:pt x="399009" y="1099044"/>
                  <a:pt x="1072789" y="198094"/>
                </a:cubicBezTo>
                <a:lnTo>
                  <a:pt x="1228459" y="0"/>
                </a:lnTo>
                <a:close/>
              </a:path>
            </a:pathLst>
          </a:custGeom>
          <a:solidFill>
            <a:srgbClr val="FFC000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ar-SA" sz="4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اكتب السؤال</a:t>
            </a:r>
            <a:endParaRPr lang="en-GB" sz="4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Question Number"/>
          <p:cNvSpPr/>
          <p:nvPr/>
        </p:nvSpPr>
        <p:spPr>
          <a:xfrm>
            <a:off x="5625360" y="122535"/>
            <a:ext cx="941284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3200" dirty="0">
                <a:latin typeface="Arial Black" panose="020B0A04020102020204" pitchFamily="34" charset="0"/>
              </a:rPr>
              <a:t>3</a:t>
            </a:r>
          </a:p>
          <a:p>
            <a:pPr algn="ctr"/>
            <a:r>
              <a:rPr lang="ar-SA" sz="3200" dirty="0">
                <a:latin typeface="Arial Black" panose="020B0A04020102020204" pitchFamily="34" charset="0"/>
              </a:rPr>
              <a:t>أصفر</a:t>
            </a:r>
            <a:endParaRPr lang="en-GB" sz="1200" dirty="0">
              <a:latin typeface="Arial Black" panose="020B0A04020102020204" pitchFamily="34" charset="0"/>
            </a:endParaRPr>
          </a:p>
        </p:txBody>
      </p:sp>
      <p:sp>
        <p:nvSpPr>
          <p:cNvPr id="22" name="Back Button">
            <a:hlinkClick r:id="rId2" action="ppaction://hlinksldjump" highlightClick="1">
              <a:snd r:embed="rId3" name="click.wav"/>
            </a:hlinkClick>
          </p:cNvPr>
          <p:cNvSpPr/>
          <p:nvPr/>
        </p:nvSpPr>
        <p:spPr>
          <a:xfrm>
            <a:off x="5376000" y="6058376"/>
            <a:ext cx="1440000" cy="540000"/>
          </a:xfrm>
          <a:prstGeom prst="roundRect">
            <a:avLst>
              <a:gd name="adj" fmla="val 50000"/>
            </a:avLst>
          </a:prstGeom>
          <a:solidFill>
            <a:schemeClr val="accent4">
              <a:lumMod val="50000"/>
            </a:schemeClr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Arial Black" panose="020B0A04020102020204" pitchFamily="34" charset="0"/>
              </a:rPr>
              <a:t>BACK</a:t>
            </a:r>
          </a:p>
        </p:txBody>
      </p:sp>
      <p:grpSp>
        <p:nvGrpSpPr>
          <p:cNvPr id="5" name="Tekhnologic Logo"/>
          <p:cNvGrpSpPr/>
          <p:nvPr/>
        </p:nvGrpSpPr>
        <p:grpSpPr>
          <a:xfrm>
            <a:off x="5685616" y="6678000"/>
            <a:ext cx="820768" cy="180000"/>
            <a:chOff x="5464435" y="6630924"/>
            <a:chExt cx="820768" cy="180000"/>
          </a:xfrm>
        </p:grpSpPr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4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64435" y="6630924"/>
              <a:ext cx="180000" cy="180000"/>
            </a:xfrm>
            <a:prstGeom prst="rect">
              <a:avLst/>
            </a:prstGeom>
          </p:spPr>
        </p:pic>
        <p:sp>
          <p:nvSpPr>
            <p:cNvPr id="7" name="Text"/>
            <p:cNvSpPr/>
            <p:nvPr/>
          </p:nvSpPr>
          <p:spPr>
            <a:xfrm>
              <a:off x="5624766" y="6651674"/>
              <a:ext cx="660437" cy="138499"/>
            </a:xfrm>
            <a:prstGeom prst="rect">
              <a:avLst/>
            </a:prstGeom>
            <a:noFill/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900" b="0" cap="none" spc="0" dirty="0">
                  <a:ln w="0"/>
                  <a:solidFill>
                    <a:srgbClr val="D49B0E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Century Gothic" panose="020B0502020202020204" pitchFamily="34" charset="0"/>
                </a:rPr>
                <a:t>tekhnologic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98203690"/>
      </p:ext>
    </p:extLst>
  </p:cSld>
  <p:clrMapOvr>
    <a:masterClrMapping/>
  </p:clrMapOvr>
  <p:transition>
    <p:circl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Question Box">
            <a:hlinkClick r:id="rId2" action="ppaction://hlinksldjump"/>
          </p:cNvPr>
          <p:cNvSpPr/>
          <p:nvPr/>
        </p:nvSpPr>
        <p:spPr>
          <a:xfrm>
            <a:off x="696000" y="0"/>
            <a:ext cx="10800000" cy="6858000"/>
          </a:xfrm>
          <a:custGeom>
            <a:avLst/>
            <a:gdLst>
              <a:gd name="connsiteX0" fmla="*/ 1228459 w 10800000"/>
              <a:gd name="connsiteY0" fmla="*/ 0 h 6858000"/>
              <a:gd name="connsiteX1" fmla="*/ 9571541 w 10800000"/>
              <a:gd name="connsiteY1" fmla="*/ 0 h 6858000"/>
              <a:gd name="connsiteX2" fmla="*/ 9727211 w 10800000"/>
              <a:gd name="connsiteY2" fmla="*/ 198094 h 6858000"/>
              <a:gd name="connsiteX3" fmla="*/ 10800000 w 10800000"/>
              <a:gd name="connsiteY3" fmla="*/ 3429000 h 6858000"/>
              <a:gd name="connsiteX4" fmla="*/ 9727211 w 10800000"/>
              <a:gd name="connsiteY4" fmla="*/ 6659906 h 6858000"/>
              <a:gd name="connsiteX5" fmla="*/ 9571541 w 10800000"/>
              <a:gd name="connsiteY5" fmla="*/ 6858000 h 6858000"/>
              <a:gd name="connsiteX6" fmla="*/ 1228459 w 10800000"/>
              <a:gd name="connsiteY6" fmla="*/ 6858000 h 6858000"/>
              <a:gd name="connsiteX7" fmla="*/ 1072789 w 10800000"/>
              <a:gd name="connsiteY7" fmla="*/ 6659906 h 6858000"/>
              <a:gd name="connsiteX8" fmla="*/ 0 w 10800000"/>
              <a:gd name="connsiteY8" fmla="*/ 3429000 h 6858000"/>
              <a:gd name="connsiteX9" fmla="*/ 1072789 w 10800000"/>
              <a:gd name="connsiteY9" fmla="*/ 198094 h 6858000"/>
              <a:gd name="connsiteX10" fmla="*/ 1228459 w 10800000"/>
              <a:gd name="connsiteY10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800000" h="6858000">
                <a:moveTo>
                  <a:pt x="1228459" y="0"/>
                </a:moveTo>
                <a:lnTo>
                  <a:pt x="9571541" y="0"/>
                </a:lnTo>
                <a:lnTo>
                  <a:pt x="9727211" y="198094"/>
                </a:lnTo>
                <a:cubicBezTo>
                  <a:pt x="10400991" y="1099044"/>
                  <a:pt x="10800000" y="2217425"/>
                  <a:pt x="10800000" y="3429000"/>
                </a:cubicBezTo>
                <a:cubicBezTo>
                  <a:pt x="10800000" y="4640575"/>
                  <a:pt x="10400991" y="5758956"/>
                  <a:pt x="9727211" y="6659906"/>
                </a:cubicBezTo>
                <a:lnTo>
                  <a:pt x="9571541" y="6858000"/>
                </a:lnTo>
                <a:lnTo>
                  <a:pt x="1228459" y="6858000"/>
                </a:lnTo>
                <a:lnTo>
                  <a:pt x="1072789" y="6659906"/>
                </a:lnTo>
                <a:cubicBezTo>
                  <a:pt x="399009" y="5758956"/>
                  <a:pt x="0" y="4640575"/>
                  <a:pt x="0" y="3429000"/>
                </a:cubicBezTo>
                <a:cubicBezTo>
                  <a:pt x="0" y="2217425"/>
                  <a:pt x="399009" y="1099044"/>
                  <a:pt x="1072789" y="198094"/>
                </a:cubicBezTo>
                <a:lnTo>
                  <a:pt x="1228459" y="0"/>
                </a:lnTo>
                <a:close/>
              </a:path>
            </a:pathLst>
          </a:custGeom>
          <a:solidFill>
            <a:srgbClr val="FFC000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ar-SA" sz="4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اكتب السؤال</a:t>
            </a:r>
            <a:endParaRPr lang="en-GB" sz="4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Question Number"/>
          <p:cNvSpPr/>
          <p:nvPr/>
        </p:nvSpPr>
        <p:spPr>
          <a:xfrm>
            <a:off x="5625360" y="122535"/>
            <a:ext cx="941284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3200" dirty="0">
                <a:latin typeface="Arial Black" panose="020B0A04020102020204" pitchFamily="34" charset="0"/>
              </a:rPr>
              <a:t>4</a:t>
            </a:r>
          </a:p>
          <a:p>
            <a:pPr algn="ctr"/>
            <a:r>
              <a:rPr lang="ar-SA" sz="3200" dirty="0">
                <a:latin typeface="Arial Black" panose="020B0A04020102020204" pitchFamily="34" charset="0"/>
              </a:rPr>
              <a:t>أصفر</a:t>
            </a:r>
            <a:endParaRPr lang="en-GB" sz="1200" dirty="0">
              <a:latin typeface="Arial Black" panose="020B0A04020102020204" pitchFamily="34" charset="0"/>
            </a:endParaRPr>
          </a:p>
        </p:txBody>
      </p:sp>
      <p:sp>
        <p:nvSpPr>
          <p:cNvPr id="22" name="Back Button">
            <a:hlinkClick r:id="rId2" action="ppaction://hlinksldjump" highlightClick="1">
              <a:snd r:embed="rId3" name="click.wav"/>
            </a:hlinkClick>
          </p:cNvPr>
          <p:cNvSpPr/>
          <p:nvPr/>
        </p:nvSpPr>
        <p:spPr>
          <a:xfrm>
            <a:off x="5376000" y="6058376"/>
            <a:ext cx="1440000" cy="540000"/>
          </a:xfrm>
          <a:prstGeom prst="roundRect">
            <a:avLst>
              <a:gd name="adj" fmla="val 50000"/>
            </a:avLst>
          </a:prstGeom>
          <a:solidFill>
            <a:schemeClr val="accent4">
              <a:lumMod val="50000"/>
            </a:schemeClr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Arial Black" panose="020B0A04020102020204" pitchFamily="34" charset="0"/>
              </a:rPr>
              <a:t>BACK</a:t>
            </a:r>
          </a:p>
        </p:txBody>
      </p:sp>
      <p:grpSp>
        <p:nvGrpSpPr>
          <p:cNvPr id="5" name="Tekhnologic Logo"/>
          <p:cNvGrpSpPr/>
          <p:nvPr/>
        </p:nvGrpSpPr>
        <p:grpSpPr>
          <a:xfrm>
            <a:off x="5685616" y="6678000"/>
            <a:ext cx="820768" cy="180000"/>
            <a:chOff x="5464435" y="6630924"/>
            <a:chExt cx="820768" cy="180000"/>
          </a:xfrm>
        </p:grpSpPr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4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64435" y="6630924"/>
              <a:ext cx="180000" cy="180000"/>
            </a:xfrm>
            <a:prstGeom prst="rect">
              <a:avLst/>
            </a:prstGeom>
          </p:spPr>
        </p:pic>
        <p:sp>
          <p:nvSpPr>
            <p:cNvPr id="7" name="Text"/>
            <p:cNvSpPr/>
            <p:nvPr/>
          </p:nvSpPr>
          <p:spPr>
            <a:xfrm>
              <a:off x="5624766" y="6651674"/>
              <a:ext cx="660437" cy="138499"/>
            </a:xfrm>
            <a:prstGeom prst="rect">
              <a:avLst/>
            </a:prstGeom>
            <a:noFill/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900" b="0" cap="none" spc="0" dirty="0">
                  <a:ln w="0"/>
                  <a:solidFill>
                    <a:srgbClr val="D49B0E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Century Gothic" panose="020B0502020202020204" pitchFamily="34" charset="0"/>
                </a:rPr>
                <a:t>tekhnologic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26562707"/>
      </p:ext>
    </p:extLst>
  </p:cSld>
  <p:clrMapOvr>
    <a:masterClrMapping/>
  </p:clrMapOvr>
  <p:transition>
    <p:circl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303</TotalTime>
  <Words>136</Words>
  <Application>Microsoft Office PowerPoint</Application>
  <PresentationFormat>شاشة عريضة</PresentationFormat>
  <Paragraphs>119</Paragraphs>
  <Slides>17</Slides>
  <Notes>0</Notes>
  <HiddenSlides>16</HiddenSlides>
  <MMClips>0</MMClips>
  <ScaleCrop>false</ScaleCrop>
  <HeadingPairs>
    <vt:vector size="6" baseType="variant">
      <vt:variant>
        <vt:lpstr>الخطوط المستخدمة</vt:lpstr>
      </vt:variant>
      <vt:variant>
        <vt:i4>5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17</vt:i4>
      </vt:variant>
    </vt:vector>
  </HeadingPairs>
  <TitlesOfParts>
    <vt:vector size="23" baseType="lpstr">
      <vt:lpstr>Arial</vt:lpstr>
      <vt:lpstr>Arial Black</vt:lpstr>
      <vt:lpstr>Calibri</vt:lpstr>
      <vt:lpstr>Calibri Light</vt:lpstr>
      <vt:lpstr>Century Gothic</vt:lpstr>
      <vt:lpstr>Office Theme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tekhnologic</dc:creator>
  <cp:lastModifiedBy>amani alturki</cp:lastModifiedBy>
  <cp:revision>4</cp:revision>
  <dcterms:created xsi:type="dcterms:W3CDTF">2017-05-24T00:02:19Z</dcterms:created>
  <dcterms:modified xsi:type="dcterms:W3CDTF">2020-12-14T16:26:06Z</dcterms:modified>
</cp:coreProperties>
</file>