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56" r:id="rId2"/>
    <p:sldId id="271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72" r:id="rId12"/>
    <p:sldId id="273" r:id="rId13"/>
    <p:sldId id="267" r:id="rId14"/>
    <p:sldId id="269" r:id="rId15"/>
    <p:sldId id="270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560" autoAdjust="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0B2FABF-A3BA-47A0-A811-1C8FAD391239}" type="datetimeFigureOut">
              <a:rPr lang="en-US" smtClean="0"/>
              <a:pPr/>
              <a:t>5/20/2012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1E4E66-7C06-4609-9CFC-E5FC1E7E431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07FE96-B8E6-4319-8954-76886E004414}" type="datetimeFigureOut">
              <a:rPr lang="en-US" smtClean="0"/>
              <a:pPr/>
              <a:t>5/20/2012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5C4C6A-D0CB-4245-97B2-BDB5766CCFF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07FE96-B8E6-4319-8954-76886E004414}" type="datetimeFigureOut">
              <a:rPr lang="en-US" smtClean="0"/>
              <a:pPr/>
              <a:t>5/20/2012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5C4C6A-D0CB-4245-97B2-BDB5766CCFF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07FE96-B8E6-4319-8954-76886E004414}" type="datetimeFigureOut">
              <a:rPr lang="en-US" smtClean="0"/>
              <a:pPr/>
              <a:t>5/20/2012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5C4C6A-D0CB-4245-97B2-BDB5766CCFF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07FE96-B8E6-4319-8954-76886E004414}" type="datetimeFigureOut">
              <a:rPr lang="en-US" smtClean="0"/>
              <a:pPr/>
              <a:t>5/20/2012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5C4C6A-D0CB-4245-97B2-BDB5766CCFF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07FE96-B8E6-4319-8954-76886E004414}" type="datetimeFigureOut">
              <a:rPr lang="en-US" smtClean="0"/>
              <a:pPr/>
              <a:t>5/20/2012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5C4C6A-D0CB-4245-97B2-BDB5766CCFF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07FE96-B8E6-4319-8954-76886E004414}" type="datetimeFigureOut">
              <a:rPr lang="en-US" smtClean="0"/>
              <a:pPr/>
              <a:t>5/20/2012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5C4C6A-D0CB-4245-97B2-BDB5766CCFF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07FE96-B8E6-4319-8954-76886E004414}" type="datetimeFigureOut">
              <a:rPr lang="en-US" smtClean="0"/>
              <a:pPr/>
              <a:t>5/20/2012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5C4C6A-D0CB-4245-97B2-BDB5766CCFF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07FE96-B8E6-4319-8954-76886E004414}" type="datetimeFigureOut">
              <a:rPr lang="en-US" smtClean="0"/>
              <a:pPr/>
              <a:t>5/20/2012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5C4C6A-D0CB-4245-97B2-BDB5766CCFF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07FE96-B8E6-4319-8954-76886E004414}" type="datetimeFigureOut">
              <a:rPr lang="en-US" smtClean="0"/>
              <a:pPr/>
              <a:t>5/20/2012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5C4C6A-D0CB-4245-97B2-BDB5766CCFF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07FE96-B8E6-4319-8954-76886E004414}" type="datetimeFigureOut">
              <a:rPr lang="en-US" smtClean="0"/>
              <a:pPr/>
              <a:t>5/20/2012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5C4C6A-D0CB-4245-97B2-BDB5766CCFF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07FE96-B8E6-4319-8954-76886E004414}" type="datetimeFigureOut">
              <a:rPr lang="en-US" smtClean="0"/>
              <a:pPr/>
              <a:t>5/20/2012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5C4C6A-D0CB-4245-97B2-BDB5766CCFF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07FE96-B8E6-4319-8954-76886E004414}" type="datetimeFigureOut">
              <a:rPr lang="en-US" smtClean="0"/>
              <a:pPr/>
              <a:t>5/20/2012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5C4C6A-D0CB-4245-97B2-BDB5766CCFF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7" Type="http://schemas.openxmlformats.org/officeDocument/2006/relationships/slide" Target="slide12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6" Type="http://schemas.openxmlformats.org/officeDocument/2006/relationships/slide" Target="slide14.xml"/><Relationship Id="rId5" Type="http://schemas.openxmlformats.org/officeDocument/2006/relationships/slide" Target="slide13.xml"/><Relationship Id="rId4" Type="http://schemas.openxmlformats.org/officeDocument/2006/relationships/slide" Target="slide1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slide" Target="slide7.xml"/><Relationship Id="rId1" Type="http://schemas.openxmlformats.org/officeDocument/2006/relationships/slideLayout" Target="../slideLayouts/slideLayout2.xml"/><Relationship Id="rId6" Type="http://schemas.openxmlformats.org/officeDocument/2006/relationships/slide" Target="slide5.xml"/><Relationship Id="rId5" Type="http://schemas.openxmlformats.org/officeDocument/2006/relationships/slide" Target="slide6.xml"/><Relationship Id="rId4" Type="http://schemas.openxmlformats.org/officeDocument/2006/relationships/slide" Target="slide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7158" y="285728"/>
            <a:ext cx="8358246" cy="6286544"/>
          </a:xfrm>
        </p:spPr>
        <p:txBody>
          <a:bodyPr/>
          <a:lstStyle/>
          <a:p>
            <a:r>
              <a:rPr lang="en-US" dirty="0" smtClean="0"/>
              <a:t>					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 rot="21195262">
            <a:off x="5224302" y="1455307"/>
            <a:ext cx="3626396" cy="5207738"/>
          </a:xfrm>
          <a:prstGeom prst="rect">
            <a:avLst/>
          </a:prstGeom>
          <a:noFill/>
          <a:effectLst>
            <a:glow rad="139700">
              <a:schemeClr val="accent5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err="1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Disusun</a:t>
            </a:r>
            <a:r>
              <a:rPr lang="en-US" b="1" dirty="0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 </a:t>
            </a:r>
            <a:r>
              <a:rPr lang="en-US" b="1" dirty="0" err="1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Oleh</a:t>
            </a:r>
            <a:r>
              <a:rPr lang="en-US" b="1" dirty="0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 :</a:t>
            </a:r>
          </a:p>
          <a:p>
            <a:pPr algn="ctr"/>
            <a:endParaRPr lang="en-US" b="1" dirty="0" smtClean="0">
              <a:effectLst>
                <a:glow rad="101600">
                  <a:schemeClr val="accent5">
                    <a:satMod val="175000"/>
                    <a:alpha val="40000"/>
                  </a:schemeClr>
                </a:glow>
              </a:effectLst>
            </a:endParaRPr>
          </a:p>
          <a:p>
            <a:pPr algn="ctr"/>
            <a:r>
              <a:rPr lang="en-US" sz="2800" b="1" dirty="0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Ahmad</a:t>
            </a:r>
            <a:r>
              <a:rPr lang="en-US" b="1" dirty="0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 </a:t>
            </a:r>
            <a:r>
              <a:rPr lang="en-US" sz="2000" b="1" dirty="0" err="1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Karlam</a:t>
            </a:r>
            <a:endParaRPr lang="en-US" sz="2000" b="1" dirty="0" smtClean="0">
              <a:effectLst>
                <a:glow rad="101600">
                  <a:schemeClr val="accent5">
                    <a:satMod val="175000"/>
                    <a:alpha val="40000"/>
                  </a:schemeClr>
                </a:glow>
              </a:effectLst>
            </a:endParaRPr>
          </a:p>
          <a:p>
            <a:pPr algn="ctr"/>
            <a:r>
              <a:rPr lang="en-US" sz="2000" b="1" dirty="0" err="1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Alfathan</a:t>
            </a:r>
            <a:r>
              <a:rPr lang="en-US" b="1" dirty="0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 </a:t>
            </a:r>
            <a:r>
              <a:rPr lang="en-US" sz="2800" b="1" dirty="0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Jody</a:t>
            </a:r>
            <a:r>
              <a:rPr lang="en-US" b="1" dirty="0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 </a:t>
            </a:r>
            <a:r>
              <a:rPr lang="en-US" sz="2000" b="1" dirty="0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MK</a:t>
            </a:r>
          </a:p>
          <a:p>
            <a:pPr algn="ctr"/>
            <a:r>
              <a:rPr lang="en-US" sz="2800" b="1" dirty="0" err="1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Bhatara</a:t>
            </a:r>
            <a:r>
              <a:rPr lang="en-US" sz="2800" b="1" dirty="0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 </a:t>
            </a:r>
            <a:r>
              <a:rPr lang="en-US" sz="2000" b="1" dirty="0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Putra </a:t>
            </a:r>
            <a:r>
              <a:rPr lang="en-US" sz="2000" b="1" dirty="0" err="1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Dewanto</a:t>
            </a:r>
            <a:endParaRPr lang="en-US" sz="2000" b="1" dirty="0" smtClean="0">
              <a:effectLst>
                <a:glow rad="101600">
                  <a:schemeClr val="accent5">
                    <a:satMod val="175000"/>
                    <a:alpha val="40000"/>
                  </a:schemeClr>
                </a:glow>
              </a:effectLst>
            </a:endParaRPr>
          </a:p>
          <a:p>
            <a:pPr algn="ctr"/>
            <a:r>
              <a:rPr lang="en-US" sz="2800" b="1" dirty="0" err="1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Idza</a:t>
            </a:r>
            <a:r>
              <a:rPr lang="en-US" sz="2800" b="1" dirty="0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 </a:t>
            </a:r>
            <a:r>
              <a:rPr lang="en-US" sz="2000" b="1" dirty="0" err="1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Runianti</a:t>
            </a:r>
            <a:r>
              <a:rPr lang="en-US" sz="2000" b="1" dirty="0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 </a:t>
            </a:r>
            <a:r>
              <a:rPr lang="en-US" sz="2000" b="1" dirty="0" err="1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Darusman</a:t>
            </a:r>
            <a:endParaRPr lang="en-US" sz="2000" b="1" dirty="0" smtClean="0">
              <a:effectLst>
                <a:glow rad="101600">
                  <a:schemeClr val="accent5">
                    <a:satMod val="175000"/>
                    <a:alpha val="40000"/>
                  </a:schemeClr>
                </a:glow>
              </a:effectLst>
            </a:endParaRPr>
          </a:p>
          <a:p>
            <a:pPr algn="ctr"/>
            <a:r>
              <a:rPr lang="en-US" sz="2800" b="1" dirty="0" err="1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Lia</a:t>
            </a:r>
            <a:r>
              <a:rPr lang="en-US" b="1" dirty="0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 </a:t>
            </a:r>
            <a:r>
              <a:rPr lang="en-US" sz="2000" b="1" dirty="0" err="1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Apriliani</a:t>
            </a:r>
            <a:r>
              <a:rPr lang="en-US" sz="2000" b="1" dirty="0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 </a:t>
            </a:r>
            <a:r>
              <a:rPr lang="en-US" sz="2000" b="1" dirty="0" err="1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Latifah</a:t>
            </a:r>
            <a:endParaRPr lang="en-US" sz="2000" b="1" dirty="0" smtClean="0">
              <a:effectLst>
                <a:glow rad="101600">
                  <a:schemeClr val="accent5">
                    <a:satMod val="175000"/>
                    <a:alpha val="40000"/>
                  </a:schemeClr>
                </a:glow>
              </a:effectLst>
            </a:endParaRPr>
          </a:p>
          <a:p>
            <a:pPr algn="ctr"/>
            <a:r>
              <a:rPr lang="en-US" sz="2000" b="1" dirty="0" err="1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Muhamad</a:t>
            </a:r>
            <a:r>
              <a:rPr lang="en-US" sz="2000" b="1" dirty="0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 </a:t>
            </a:r>
            <a:r>
              <a:rPr lang="en-US" sz="2000" b="1" dirty="0" err="1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Rifqi</a:t>
            </a:r>
            <a:r>
              <a:rPr lang="en-US" sz="2000" b="1" dirty="0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 </a:t>
            </a:r>
            <a:r>
              <a:rPr lang="en-US" sz="2800" b="1" dirty="0" err="1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Cantona</a:t>
            </a:r>
            <a:endParaRPr lang="en-US" sz="2800" b="1" dirty="0">
              <a:effectLst>
                <a:glow rad="101600">
                  <a:schemeClr val="accent5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285852" y="1857364"/>
            <a:ext cx="4071966" cy="2571768"/>
          </a:xfrm>
          <a:prstGeom prst="rect">
            <a:avLst/>
          </a:prstGeom>
          <a:noFill/>
          <a:effectLst>
            <a:glow rad="228600">
              <a:schemeClr val="accent1">
                <a:satMod val="175000"/>
                <a:alpha val="40000"/>
              </a:schemeClr>
            </a:glow>
            <a:outerShdw blurRad="63500" sx="102000" sy="102000" algn="ctr" rotWithShape="0">
              <a:prstClr val="black">
                <a:alpha val="40000"/>
              </a:prstClr>
            </a:outerShdw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dirty="0" smtClean="0">
                <a:effectLst>
                  <a:glow rad="1397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S  H  A  L  A  T</a:t>
            </a:r>
            <a:endParaRPr lang="en-US" sz="4800" dirty="0">
              <a:effectLst>
                <a:glow rad="139700">
                  <a:schemeClr val="accent5">
                    <a:satMod val="175000"/>
                    <a:alpha val="40000"/>
                  </a:schemeClr>
                </a:glow>
              </a:effectLst>
            </a:endParaRPr>
          </a:p>
        </p:txBody>
      </p:sp>
    </p:spTree>
  </p:cSld>
  <p:clrMapOvr>
    <a:masterClrMapping/>
  </p:clrMapOvr>
  <p:transition>
    <p:cover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58" y="214290"/>
            <a:ext cx="8501122" cy="6286544"/>
          </a:xfrm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  <p:txBody>
          <a:bodyPr>
            <a:normAutofit lnSpcReduction="10000"/>
          </a:bodyPr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 lvl="2">
              <a:buNone/>
            </a:pPr>
            <a:r>
              <a:rPr lang="en-US" sz="2000" dirty="0" smtClean="0"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                                        </a:t>
            </a:r>
          </a:p>
          <a:p>
            <a:pPr lvl="2">
              <a:buNone/>
            </a:pPr>
            <a:r>
              <a:rPr lang="en-US" sz="2000" dirty="0" smtClean="0"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                                             </a:t>
            </a:r>
          </a:p>
          <a:p>
            <a:pPr lvl="2">
              <a:buNone/>
            </a:pPr>
            <a:r>
              <a:rPr lang="en-US" sz="2000" dirty="0" smtClean="0"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                                      </a:t>
            </a:r>
            <a:r>
              <a:rPr lang="ar-AE" sz="2000" dirty="0" smtClean="0"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إِنَّنِي أَنَا اللَّهُ لَا إِلَهَ إِلَّا أَنَا فَاعْبُدْنِي وَأَقِمِ الصَّلَاةَ لِذِكْرِي</a:t>
            </a:r>
            <a:r>
              <a:rPr lang="en-US" sz="2000" dirty="0" smtClean="0"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  </a:t>
            </a:r>
          </a:p>
          <a:p>
            <a:pPr lvl="2">
              <a:buNone/>
            </a:pPr>
            <a:endParaRPr lang="en-US" sz="2000" dirty="0" smtClean="0">
              <a:effectLst>
                <a:glow rad="1397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  <a:p>
            <a:pPr lvl="2">
              <a:buNone/>
            </a:pPr>
            <a:r>
              <a:rPr lang="en-US" sz="2000" dirty="0" smtClean="0"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	1</a:t>
            </a:r>
            <a:r>
              <a:rPr lang="en-US" sz="2000" dirty="0" smtClean="0"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. </a:t>
            </a:r>
            <a:r>
              <a:rPr lang="en-US" sz="1400" dirty="0" err="1" smtClean="0"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Artinya</a:t>
            </a:r>
            <a:r>
              <a:rPr lang="en-US" sz="1400" dirty="0" smtClean="0"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: </a:t>
            </a:r>
            <a:r>
              <a:rPr lang="en-US" sz="1400" dirty="0" err="1" smtClean="0"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Sesungguhnya</a:t>
            </a:r>
            <a:r>
              <a:rPr lang="en-US" sz="1400" dirty="0" smtClean="0"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 </a:t>
            </a:r>
            <a:r>
              <a:rPr lang="en-US" sz="1400" dirty="0" err="1" smtClean="0"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Aku</a:t>
            </a:r>
            <a:r>
              <a:rPr lang="en-US" sz="1400" dirty="0" smtClean="0"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 </a:t>
            </a:r>
            <a:r>
              <a:rPr lang="en-US" sz="1400" dirty="0" err="1" smtClean="0"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ini</a:t>
            </a:r>
            <a:r>
              <a:rPr lang="en-US" sz="1400" dirty="0" smtClean="0"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 </a:t>
            </a:r>
            <a:r>
              <a:rPr lang="en-US" sz="1400" dirty="0" err="1" smtClean="0"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adalah</a:t>
            </a:r>
            <a:r>
              <a:rPr lang="en-US" sz="1400" dirty="0" smtClean="0"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 Allah, </a:t>
            </a:r>
            <a:r>
              <a:rPr lang="en-US" sz="1400" dirty="0" err="1" smtClean="0"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tidak</a:t>
            </a:r>
            <a:r>
              <a:rPr lang="en-US" sz="1400" dirty="0" smtClean="0"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 </a:t>
            </a:r>
            <a:r>
              <a:rPr lang="en-US" sz="1400" dirty="0" err="1" smtClean="0"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ada</a:t>
            </a:r>
            <a:r>
              <a:rPr lang="en-US" sz="1400" dirty="0" smtClean="0"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 </a:t>
            </a:r>
            <a:r>
              <a:rPr lang="en-US" sz="1400" dirty="0" err="1" smtClean="0"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Tuhan</a:t>
            </a:r>
            <a:r>
              <a:rPr lang="en-US" sz="1400" dirty="0" smtClean="0"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 (yang </a:t>
            </a:r>
            <a:r>
              <a:rPr lang="en-US" sz="1400" dirty="0" err="1" smtClean="0"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hak</a:t>
            </a:r>
            <a:r>
              <a:rPr lang="en-US" sz="1400" dirty="0" smtClean="0"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) </a:t>
            </a:r>
            <a:r>
              <a:rPr lang="en-US" sz="1400" dirty="0" err="1" smtClean="0"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selain</a:t>
            </a:r>
            <a:r>
              <a:rPr lang="en-US" sz="1400" dirty="0" smtClean="0"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 </a:t>
            </a:r>
            <a:r>
              <a:rPr lang="en-US" sz="1400" dirty="0" err="1" smtClean="0"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Aku</a:t>
            </a:r>
            <a:r>
              <a:rPr lang="en-US" sz="1400" dirty="0" smtClean="0"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, </a:t>
            </a:r>
            <a:r>
              <a:rPr lang="en-US" sz="1400" dirty="0" err="1" smtClean="0"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maka</a:t>
            </a:r>
            <a:r>
              <a:rPr lang="en-US" sz="1400" dirty="0" smtClean="0"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 </a:t>
            </a:r>
            <a:r>
              <a:rPr lang="en-US" sz="1400" dirty="0" err="1" smtClean="0"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sembahlah</a:t>
            </a:r>
            <a:r>
              <a:rPr lang="en-US" sz="1400" dirty="0" smtClean="0"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 </a:t>
            </a:r>
            <a:r>
              <a:rPr lang="en-US" sz="1400" dirty="0" err="1" smtClean="0"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Aku</a:t>
            </a:r>
            <a:r>
              <a:rPr lang="en-US" sz="1400" dirty="0" smtClean="0"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 </a:t>
            </a:r>
            <a:r>
              <a:rPr lang="en-US" sz="1400" dirty="0" err="1" smtClean="0"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dan</a:t>
            </a:r>
            <a:r>
              <a:rPr lang="en-US" sz="1400" dirty="0" smtClean="0"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 </a:t>
            </a:r>
            <a:r>
              <a:rPr lang="en-US" sz="1400" dirty="0" err="1" smtClean="0"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dirikanlah</a:t>
            </a:r>
            <a:r>
              <a:rPr lang="en-US" sz="1400" dirty="0" smtClean="0"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 </a:t>
            </a:r>
            <a:r>
              <a:rPr lang="en-US" sz="1400" dirty="0" err="1" smtClean="0"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shalat</a:t>
            </a:r>
            <a:r>
              <a:rPr lang="en-US" sz="1400" dirty="0" smtClean="0"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 </a:t>
            </a:r>
            <a:r>
              <a:rPr lang="en-US" sz="1400" dirty="0" err="1" smtClean="0"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untuk</a:t>
            </a:r>
            <a:r>
              <a:rPr lang="en-US" sz="1400" dirty="0" smtClean="0"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 </a:t>
            </a:r>
            <a:r>
              <a:rPr lang="en-US" sz="1400" dirty="0" err="1" smtClean="0"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mengingat</a:t>
            </a:r>
            <a:r>
              <a:rPr lang="en-US" sz="1400" dirty="0" smtClean="0"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 </a:t>
            </a:r>
            <a:r>
              <a:rPr lang="en-US" sz="1400" dirty="0" err="1" smtClean="0"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Aku</a:t>
            </a:r>
            <a:r>
              <a:rPr lang="en-US" sz="1400" dirty="0" smtClean="0"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. (</a:t>
            </a:r>
            <a:r>
              <a:rPr lang="en-US" sz="1400" dirty="0" err="1" smtClean="0"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thaaha</a:t>
            </a:r>
            <a:r>
              <a:rPr lang="en-US" sz="1400" dirty="0" smtClean="0"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: 14</a:t>
            </a:r>
            <a:r>
              <a:rPr lang="en-US" sz="2000" dirty="0" smtClean="0"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)    </a:t>
            </a:r>
          </a:p>
          <a:p>
            <a:pPr lvl="2">
              <a:buNone/>
            </a:pPr>
            <a:endParaRPr lang="en-US" sz="2000" dirty="0" smtClean="0">
              <a:effectLst>
                <a:glow rad="1397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  <a:p>
            <a:pPr lvl="2">
              <a:buNone/>
            </a:pPr>
            <a:r>
              <a:rPr lang="ar-AE" sz="2000" dirty="0" smtClean="0"/>
              <a:t/>
            </a:r>
            <a:br>
              <a:rPr lang="ar-AE" sz="2000" dirty="0" smtClean="0"/>
            </a:br>
            <a:endParaRPr lang="ar-AE" sz="2000" dirty="0" smtClean="0"/>
          </a:p>
          <a:p>
            <a:pPr lvl="2">
              <a:buNone/>
            </a:pPr>
            <a:r>
              <a:rPr lang="en-US" sz="2000" dirty="0" smtClean="0"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    </a:t>
            </a:r>
            <a:endParaRPr lang="en-US" sz="2000" dirty="0">
              <a:effectLst>
                <a:glow rad="1397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6" name="Rectangle 5"/>
          <p:cNvSpPr/>
          <p:nvPr/>
        </p:nvSpPr>
        <p:spPr>
          <a:xfrm rot="550528">
            <a:off x="5500694" y="428604"/>
            <a:ext cx="3143272" cy="1928826"/>
          </a:xfrm>
          <a:prstGeom prst="rect">
            <a:avLst/>
          </a:prstGeom>
          <a:noFill/>
          <a:effectLst>
            <a:glow rad="139700">
              <a:schemeClr val="accent5">
                <a:satMod val="175000"/>
                <a:alpha val="40000"/>
              </a:schemeClr>
            </a:glow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4572000" y="642918"/>
            <a:ext cx="3429024" cy="2000264"/>
          </a:xfrm>
          <a:prstGeom prst="rect">
            <a:avLst/>
          </a:prstGeom>
          <a:noFill/>
          <a:effectLst>
            <a:glow rad="139700">
              <a:schemeClr val="accent1">
                <a:satMod val="175000"/>
                <a:alpha val="40000"/>
              </a:schemeClr>
            </a:glow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4286248" y="285728"/>
            <a:ext cx="4572032" cy="250033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DALIL </a:t>
            </a:r>
            <a:r>
              <a:rPr lang="en-US" sz="2400" dirty="0" err="1" smtClean="0"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DALIL</a:t>
            </a:r>
            <a:r>
              <a:rPr lang="en-US" sz="2400" dirty="0" smtClean="0"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 TENTANG SHALAT</a:t>
            </a:r>
            <a:endParaRPr lang="en-US" sz="2400" dirty="0">
              <a:effectLst>
                <a:glow rad="228600">
                  <a:schemeClr val="accent5">
                    <a:satMod val="175000"/>
                    <a:alpha val="40000"/>
                  </a:schemeClr>
                </a:glow>
                <a:reflection blurRad="6350" stA="55000" endA="300" endPos="45500" dir="5400000" sy="-100000" algn="bl" rotWithShape="0"/>
              </a:effectLst>
            </a:endParaRPr>
          </a:p>
        </p:txBody>
      </p:sp>
      <p:cxnSp>
        <p:nvCxnSpPr>
          <p:cNvPr id="11" name="Straight Connector 10"/>
          <p:cNvCxnSpPr/>
          <p:nvPr/>
        </p:nvCxnSpPr>
        <p:spPr>
          <a:xfrm>
            <a:off x="642910" y="3071810"/>
            <a:ext cx="6500858" cy="1588"/>
          </a:xfrm>
          <a:prstGeom prst="line">
            <a:avLst/>
          </a:prstGeom>
          <a:effectLst>
            <a:glow rad="101600">
              <a:schemeClr val="accent5">
                <a:satMod val="17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  <a:reflection blurRad="6350" stA="52000" endA="300" endPos="35000" dir="5400000" sy="-100000" algn="bl" rotWithShape="0"/>
          </a:effectLst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 rot="5400000">
            <a:off x="-677899" y="4392619"/>
            <a:ext cx="3214710" cy="1588"/>
          </a:xfrm>
          <a:prstGeom prst="line">
            <a:avLst/>
          </a:prstGeom>
          <a:effectLst>
            <a:glow rad="101600">
              <a:schemeClr val="accent5">
                <a:satMod val="17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  <a:reflection blurRad="6350" stA="52000" endA="300" endPos="35000" dir="5400000" sy="-100000" algn="bl" rotWithShape="0"/>
          </a:effectLst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rot="5400000">
            <a:off x="7073124" y="4999842"/>
            <a:ext cx="2714644" cy="1588"/>
          </a:xfrm>
          <a:prstGeom prst="line">
            <a:avLst/>
          </a:prstGeom>
          <a:effectLst>
            <a:glow rad="101600">
              <a:schemeClr val="accent5">
                <a:satMod val="17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  <a:reflection blurRad="6350" stA="52000" endA="300" endPos="35000" dir="5400000" sy="-100000" algn="bl" rotWithShape="0"/>
          </a:effectLst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2500298" y="6143644"/>
            <a:ext cx="6143668" cy="1588"/>
          </a:xfrm>
          <a:prstGeom prst="line">
            <a:avLst/>
          </a:prstGeom>
          <a:effectLst>
            <a:glow rad="101600">
              <a:schemeClr val="accent5">
                <a:satMod val="17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  <a:reflection blurRad="6350" stA="52000" endA="300" endPos="35000" dir="5400000" sy="-100000" algn="bl" rotWithShape="0"/>
          </a:effectLst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285720" y="500042"/>
            <a:ext cx="6143668" cy="1588"/>
          </a:xfrm>
          <a:prstGeom prst="line">
            <a:avLst/>
          </a:prstGeom>
          <a:effectLst>
            <a:glow rad="139700">
              <a:schemeClr val="accent1">
                <a:satMod val="17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 rot="5400000">
            <a:off x="-1892345" y="2606669"/>
            <a:ext cx="4786346" cy="1588"/>
          </a:xfrm>
          <a:prstGeom prst="line">
            <a:avLst/>
          </a:prstGeom>
          <a:effectLst>
            <a:glow rad="139700">
              <a:schemeClr val="accent1">
                <a:satMod val="17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rot="5400000">
            <a:off x="6358744" y="4499776"/>
            <a:ext cx="4429156" cy="1588"/>
          </a:xfrm>
          <a:prstGeom prst="line">
            <a:avLst/>
          </a:prstGeom>
          <a:effectLst>
            <a:glow rad="139700">
              <a:schemeClr val="accent5">
                <a:satMod val="17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rot="10800000">
            <a:off x="2143108" y="6429396"/>
            <a:ext cx="6786610" cy="1588"/>
          </a:xfrm>
          <a:prstGeom prst="line">
            <a:avLst/>
          </a:prstGeom>
          <a:effectLst>
            <a:glow rad="139700">
              <a:schemeClr val="accent5">
                <a:satMod val="17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7" name="Title 13"/>
          <p:cNvSpPr>
            <a:spLocks noGrp="1"/>
          </p:cNvSpPr>
          <p:nvPr>
            <p:ph idx="1"/>
          </p:nvPr>
        </p:nvSpPr>
        <p:spPr>
          <a:xfrm>
            <a:off x="457200" y="785793"/>
            <a:ext cx="8229600" cy="5340369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 				</a:t>
            </a:r>
            <a:r>
              <a:rPr lang="ar-AE" sz="2000" dirty="0" smtClean="0"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وَأَقِمِ الصَّلَاةَ إِنَّ الصَّلَاةَ تَنْهَى عَنِ الْفَحْشَاء وَالْمُنكَرِ وَلَذِكْرُ اللَّهِ</a:t>
            </a:r>
            <a:r>
              <a:rPr lang="en-US" sz="2000" dirty="0" smtClean="0"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     </a:t>
            </a:r>
            <a:r>
              <a:rPr lang="ar-AE" sz="2000" dirty="0" smtClean="0"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 </a:t>
            </a:r>
            <a:r>
              <a:rPr lang="en-US" sz="2000" dirty="0" smtClean="0"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    </a:t>
            </a:r>
            <a:r>
              <a:rPr lang="en-US" dirty="0" smtClean="0"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				                  </a:t>
            </a:r>
            <a:r>
              <a:rPr lang="ar-AE" sz="2000" dirty="0" smtClean="0"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أَكْبَرُ وَاللَّهُ يَعْلَمُ مَا تَصْنَعُونَ</a:t>
            </a:r>
            <a:r>
              <a:rPr lang="en-US" sz="2000" dirty="0" smtClean="0"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  </a:t>
            </a:r>
            <a:endParaRPr lang="en-US" sz="2000" dirty="0">
              <a:effectLst>
                <a:glow rad="139700">
                  <a:schemeClr val="accent1">
                    <a:satMod val="175000"/>
                    <a:alpha val="40000"/>
                  </a:schemeClr>
                </a:glow>
                <a:reflection blurRad="6350" stA="55000" endA="300" endPos="45500" dir="5400000" sy="-100000" algn="bl" rotWithShape="0"/>
              </a:effectLst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2857488" y="2428868"/>
            <a:ext cx="5357850" cy="78581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Dan </a:t>
            </a:r>
            <a:r>
              <a:rPr lang="en-US" dirty="0" err="1" smtClean="0"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dirikanlah</a:t>
            </a:r>
            <a:r>
              <a:rPr lang="en-US" dirty="0" smtClean="0"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 </a:t>
            </a:r>
            <a:r>
              <a:rPr lang="en-US" dirty="0" err="1" smtClean="0"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shalat</a:t>
            </a:r>
            <a:r>
              <a:rPr lang="en-US" dirty="0" smtClean="0"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. </a:t>
            </a:r>
            <a:r>
              <a:rPr lang="en-US" dirty="0" err="1" smtClean="0"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Sesungguhnya</a:t>
            </a:r>
            <a:r>
              <a:rPr lang="en-US" dirty="0" smtClean="0"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 </a:t>
            </a:r>
            <a:r>
              <a:rPr lang="en-US" dirty="0" err="1" smtClean="0"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shalat</a:t>
            </a:r>
            <a:r>
              <a:rPr lang="en-US" dirty="0" smtClean="0"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 </a:t>
            </a:r>
            <a:r>
              <a:rPr lang="en-US" dirty="0" err="1" smtClean="0"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itu</a:t>
            </a:r>
            <a:r>
              <a:rPr lang="en-US" dirty="0" smtClean="0"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 </a:t>
            </a:r>
            <a:r>
              <a:rPr lang="en-US" dirty="0" err="1" smtClean="0"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mencegah</a:t>
            </a:r>
            <a:r>
              <a:rPr lang="en-US" dirty="0" smtClean="0"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 </a:t>
            </a:r>
            <a:r>
              <a:rPr lang="en-US" dirty="0" err="1" smtClean="0"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dari</a:t>
            </a:r>
            <a:r>
              <a:rPr lang="en-US" dirty="0" smtClean="0"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 (</a:t>
            </a:r>
            <a:r>
              <a:rPr lang="en-US" dirty="0" err="1" smtClean="0"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perbuatan</a:t>
            </a:r>
            <a:r>
              <a:rPr lang="en-US" dirty="0" smtClean="0"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- </a:t>
            </a:r>
            <a:r>
              <a:rPr lang="en-US" dirty="0" err="1" smtClean="0"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perbuatan</a:t>
            </a:r>
            <a:r>
              <a:rPr lang="en-US" dirty="0" smtClean="0"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) </a:t>
            </a:r>
            <a:r>
              <a:rPr lang="en-US" dirty="0" err="1" smtClean="0"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keji</a:t>
            </a:r>
            <a:r>
              <a:rPr lang="en-US" dirty="0" smtClean="0"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 </a:t>
            </a:r>
            <a:r>
              <a:rPr lang="en-US" dirty="0" err="1" smtClean="0"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dan</a:t>
            </a:r>
            <a:r>
              <a:rPr lang="en-US" dirty="0" smtClean="0"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 </a:t>
            </a:r>
            <a:r>
              <a:rPr lang="en-US" dirty="0" err="1" smtClean="0"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mungkar</a:t>
            </a:r>
            <a:r>
              <a:rPr lang="en-US" dirty="0" smtClean="0"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. Dan </a:t>
            </a:r>
            <a:r>
              <a:rPr lang="en-US" dirty="0" err="1" smtClean="0"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sesungguhnya</a:t>
            </a:r>
            <a:r>
              <a:rPr lang="en-US" dirty="0" smtClean="0"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 </a:t>
            </a:r>
            <a:r>
              <a:rPr lang="en-US" dirty="0" err="1" smtClean="0"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mengingat</a:t>
            </a:r>
            <a:r>
              <a:rPr lang="en-US" dirty="0" smtClean="0"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 Allah (</a:t>
            </a:r>
            <a:r>
              <a:rPr lang="en-US" dirty="0" err="1" smtClean="0"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shalat</a:t>
            </a:r>
            <a:r>
              <a:rPr lang="en-US" dirty="0" smtClean="0"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) </a:t>
            </a:r>
            <a:r>
              <a:rPr lang="en-US" dirty="0" err="1" smtClean="0"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adalah</a:t>
            </a:r>
            <a:r>
              <a:rPr lang="en-US" dirty="0" smtClean="0"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 </a:t>
            </a:r>
            <a:r>
              <a:rPr lang="en-US" dirty="0" err="1" smtClean="0"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lebih</a:t>
            </a:r>
            <a:r>
              <a:rPr lang="en-US" dirty="0" smtClean="0"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 </a:t>
            </a:r>
            <a:r>
              <a:rPr lang="en-US" dirty="0" err="1" smtClean="0"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besar</a:t>
            </a:r>
            <a:r>
              <a:rPr lang="en-US" dirty="0" smtClean="0"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 (</a:t>
            </a:r>
            <a:r>
              <a:rPr lang="en-US" dirty="0" err="1" smtClean="0"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keutamaannya</a:t>
            </a:r>
            <a:r>
              <a:rPr lang="en-US" dirty="0" smtClean="0"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 </a:t>
            </a:r>
            <a:r>
              <a:rPr lang="en-US" dirty="0" err="1" smtClean="0"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dari</a:t>
            </a:r>
            <a:r>
              <a:rPr lang="en-US" dirty="0" smtClean="0"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 </a:t>
            </a:r>
            <a:r>
              <a:rPr lang="en-US" dirty="0" err="1" smtClean="0"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ibadat-ibadat</a:t>
            </a:r>
            <a:r>
              <a:rPr lang="en-US" dirty="0" smtClean="0"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 yang lain). Dan Allah </a:t>
            </a:r>
            <a:r>
              <a:rPr lang="en-US" dirty="0" err="1" smtClean="0"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mengetahui</a:t>
            </a:r>
            <a:r>
              <a:rPr lang="en-US" dirty="0" smtClean="0"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 </a:t>
            </a:r>
            <a:r>
              <a:rPr lang="en-US" dirty="0" err="1" smtClean="0"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apa</a:t>
            </a:r>
            <a:r>
              <a:rPr lang="en-US" dirty="0" smtClean="0"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 yang </a:t>
            </a:r>
            <a:r>
              <a:rPr lang="en-US" dirty="0" err="1" smtClean="0"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kamu</a:t>
            </a:r>
            <a:r>
              <a:rPr lang="en-US" dirty="0" smtClean="0"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 </a:t>
            </a:r>
            <a:r>
              <a:rPr lang="en-US" dirty="0" err="1" smtClean="0"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kerjakan</a:t>
            </a:r>
            <a:r>
              <a:rPr lang="en-US" dirty="0" smtClean="0"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. (Al </a:t>
            </a:r>
            <a:r>
              <a:rPr lang="en-US" dirty="0" err="1" smtClean="0"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ankabut</a:t>
            </a:r>
            <a:r>
              <a:rPr lang="en-US" dirty="0" smtClean="0"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: 45)</a:t>
            </a:r>
          </a:p>
          <a:p>
            <a:pPr algn="ctr"/>
            <a:endParaRPr lang="en-US" dirty="0">
              <a:effectLst>
                <a:glow rad="139700">
                  <a:schemeClr val="accent1">
                    <a:satMod val="175000"/>
                    <a:alpha val="40000"/>
                  </a:schemeClr>
                </a:glow>
                <a:reflection blurRad="6350" stA="55000" endA="300" endPos="45500" dir="5400000" sy="-100000" algn="bl" rotWithShape="0"/>
              </a:effectLst>
            </a:endParaRPr>
          </a:p>
        </p:txBody>
      </p:sp>
      <p:sp>
        <p:nvSpPr>
          <p:cNvPr id="2051" name="Rectangle 3"/>
          <p:cNvSpPr>
            <a:spLocks noChangeArrowheads="1"/>
          </p:cNvSpPr>
          <p:nvPr/>
        </p:nvSpPr>
        <p:spPr bwMode="auto">
          <a:xfrm>
            <a:off x="571472" y="3071810"/>
            <a:ext cx="2549721" cy="33547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glow rad="139700">
                  <a:schemeClr val="accent1">
                    <a:satMod val="175000"/>
                    <a:alpha val="40000"/>
                  </a:schemeClr>
                </a:glow>
                <a:reflection blurRad="6350" stA="55000" endA="300" endPos="45500" dir="5400000" sy="-100000" algn="bl" rotWithShape="0"/>
              </a:effectLst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  <a:latin typeface="+mj-lt"/>
                <a:ea typeface="Times New Roman" pitchFamily="18" charset="0"/>
                <a:cs typeface="Times New Roman" pitchFamily="18" charset="0"/>
              </a:rPr>
              <a:t>Al-</a:t>
            </a: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  <a:latin typeface="+mj-lt"/>
                <a:ea typeface="Times New Roman" pitchFamily="18" charset="0"/>
                <a:cs typeface="Times New Roman" pitchFamily="18" charset="0"/>
              </a:rPr>
              <a:t>Baqarah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  <a:latin typeface="+mj-lt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  <a:latin typeface="+mj-lt"/>
                <a:ea typeface="Times New Roman" pitchFamily="18" charset="0"/>
                <a:cs typeface="Times New Roman" pitchFamily="18" charset="0"/>
              </a:rPr>
              <a:t>ayat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  <a:latin typeface="+mj-lt"/>
                <a:ea typeface="Times New Roman" pitchFamily="18" charset="0"/>
                <a:cs typeface="Times New Roman" pitchFamily="18" charset="0"/>
              </a:rPr>
              <a:t> 43, 83 dan110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glow rad="139700">
                  <a:schemeClr val="accent1">
                    <a:satMod val="175000"/>
                    <a:alpha val="40000"/>
                  </a:schemeClr>
                </a:glow>
                <a:reflection blurRad="6350" stA="55000" endA="300" endPos="45500" dir="5400000" sy="-100000" algn="bl" rotWithShape="0"/>
              </a:effectLst>
              <a:latin typeface="+mj-lt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  <a:latin typeface="+mj-lt"/>
                <a:ea typeface="Times New Roman" pitchFamily="18" charset="0"/>
                <a:cs typeface="Times New Roman" pitchFamily="18" charset="0"/>
              </a:rPr>
              <a:t>Surat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  <a:latin typeface="+mj-lt"/>
                <a:ea typeface="Times New Roman" pitchFamily="18" charset="0"/>
                <a:cs typeface="Times New Roman" pitchFamily="18" charset="0"/>
              </a:rPr>
              <a:t> An-</a:t>
            </a: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  <a:latin typeface="+mj-lt"/>
                <a:ea typeface="Times New Roman" pitchFamily="18" charset="0"/>
                <a:cs typeface="Times New Roman" pitchFamily="18" charset="0"/>
              </a:rPr>
              <a:t>Nisa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  <a:latin typeface="+mj-lt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  <a:latin typeface="+mj-lt"/>
                <a:ea typeface="Times New Roman" pitchFamily="18" charset="0"/>
                <a:cs typeface="Times New Roman" pitchFamily="18" charset="0"/>
              </a:rPr>
              <a:t>ayat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  <a:latin typeface="+mj-lt"/>
                <a:ea typeface="Times New Roman" pitchFamily="18" charset="0"/>
                <a:cs typeface="Times New Roman" pitchFamily="18" charset="0"/>
              </a:rPr>
              <a:t> 177 </a:t>
            </a: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  <a:latin typeface="+mj-lt"/>
                <a:ea typeface="Times New Roman" pitchFamily="18" charset="0"/>
                <a:cs typeface="Times New Roman" pitchFamily="18" charset="0"/>
              </a:rPr>
              <a:t>dan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  <a:latin typeface="+mj-lt"/>
                <a:ea typeface="Times New Roman" pitchFamily="18" charset="0"/>
                <a:cs typeface="Times New Roman" pitchFamily="18" charset="0"/>
              </a:rPr>
              <a:t> 103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glow rad="139700">
                  <a:schemeClr val="accent1">
                    <a:satMod val="175000"/>
                    <a:alpha val="40000"/>
                  </a:schemeClr>
                </a:glow>
                <a:reflection blurRad="6350" stA="55000" endA="300" endPos="45500" dir="5400000" sy="-100000" algn="bl" rotWithShape="0"/>
              </a:effectLst>
              <a:latin typeface="+mj-lt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  <a:latin typeface="+mj-lt"/>
                <a:ea typeface="Times New Roman" pitchFamily="18" charset="0"/>
                <a:cs typeface="Times New Roman" pitchFamily="18" charset="0"/>
              </a:rPr>
              <a:t>Surat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  <a:latin typeface="+mj-lt"/>
                <a:ea typeface="Times New Roman" pitchFamily="18" charset="0"/>
                <a:cs typeface="Times New Roman" pitchFamily="18" charset="0"/>
              </a:rPr>
              <a:t> Al-</a:t>
            </a: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  <a:latin typeface="+mj-lt"/>
                <a:ea typeface="Times New Roman" pitchFamily="18" charset="0"/>
                <a:cs typeface="Times New Roman" pitchFamily="18" charset="0"/>
              </a:rPr>
              <a:t>An`am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  <a:latin typeface="+mj-lt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  <a:latin typeface="+mj-lt"/>
                <a:ea typeface="Times New Roman" pitchFamily="18" charset="0"/>
                <a:cs typeface="Times New Roman" pitchFamily="18" charset="0"/>
              </a:rPr>
              <a:t>ayat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  <a:latin typeface="+mj-lt"/>
                <a:ea typeface="Times New Roman" pitchFamily="18" charset="0"/>
                <a:cs typeface="Times New Roman" pitchFamily="18" charset="0"/>
              </a:rPr>
              <a:t> 72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glow rad="139700">
                  <a:schemeClr val="accent1">
                    <a:satMod val="175000"/>
                    <a:alpha val="40000"/>
                  </a:schemeClr>
                </a:glow>
                <a:reflection blurRad="6350" stA="55000" endA="300" endPos="45500" dir="5400000" sy="-100000" algn="bl" rotWithShape="0"/>
              </a:effectLst>
              <a:latin typeface="+mj-lt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  <a:latin typeface="+mj-lt"/>
                <a:ea typeface="Times New Roman" pitchFamily="18" charset="0"/>
                <a:cs typeface="Times New Roman" pitchFamily="18" charset="0"/>
              </a:rPr>
              <a:t>Surat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  <a:latin typeface="+mj-lt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  <a:latin typeface="+mj-lt"/>
                <a:ea typeface="Times New Roman" pitchFamily="18" charset="0"/>
                <a:cs typeface="Times New Roman" pitchFamily="18" charset="0"/>
              </a:rPr>
              <a:t>Yunus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  <a:latin typeface="+mj-lt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  <a:latin typeface="+mj-lt"/>
                <a:ea typeface="Times New Roman" pitchFamily="18" charset="0"/>
                <a:cs typeface="Times New Roman" pitchFamily="18" charset="0"/>
              </a:rPr>
              <a:t>ayat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  <a:latin typeface="+mj-lt"/>
                <a:ea typeface="Times New Roman" pitchFamily="18" charset="0"/>
                <a:cs typeface="Times New Roman" pitchFamily="18" charset="0"/>
              </a:rPr>
              <a:t> 87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glow rad="139700">
                  <a:schemeClr val="accent1">
                    <a:satMod val="175000"/>
                    <a:alpha val="40000"/>
                  </a:schemeClr>
                </a:glow>
                <a:reflection blurRad="6350" stA="55000" endA="300" endPos="45500" dir="5400000" sy="-100000" algn="bl" rotWithShape="0"/>
              </a:effectLst>
              <a:latin typeface="+mj-lt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  <a:latin typeface="+mj-lt"/>
                <a:ea typeface="Times New Roman" pitchFamily="18" charset="0"/>
                <a:cs typeface="Times New Roman" pitchFamily="18" charset="0"/>
              </a:rPr>
              <a:t>Surat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  <a:latin typeface="+mj-lt"/>
                <a:ea typeface="Times New Roman" pitchFamily="18" charset="0"/>
                <a:cs typeface="Times New Roman" pitchFamily="18" charset="0"/>
              </a:rPr>
              <a:t> Al-Hajj: 78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glow rad="139700">
                  <a:schemeClr val="accent1">
                    <a:satMod val="175000"/>
                    <a:alpha val="40000"/>
                  </a:schemeClr>
                </a:glow>
                <a:reflection blurRad="6350" stA="55000" endA="300" endPos="45500" dir="5400000" sy="-100000" algn="bl" rotWithShape="0"/>
              </a:effectLst>
              <a:latin typeface="+mj-lt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  <a:latin typeface="+mj-lt"/>
                <a:ea typeface="Times New Roman" pitchFamily="18" charset="0"/>
                <a:cs typeface="Times New Roman" pitchFamily="18" charset="0"/>
              </a:rPr>
              <a:t>Surat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  <a:latin typeface="+mj-lt"/>
                <a:ea typeface="Times New Roman" pitchFamily="18" charset="0"/>
                <a:cs typeface="Times New Roman" pitchFamily="18" charset="0"/>
              </a:rPr>
              <a:t> An-</a:t>
            </a: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  <a:latin typeface="+mj-lt"/>
                <a:ea typeface="Times New Roman" pitchFamily="18" charset="0"/>
                <a:cs typeface="Times New Roman" pitchFamily="18" charset="0"/>
              </a:rPr>
              <a:t>Nuur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  <a:latin typeface="+mj-lt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  <a:latin typeface="+mj-lt"/>
                <a:ea typeface="Times New Roman" pitchFamily="18" charset="0"/>
                <a:cs typeface="Times New Roman" pitchFamily="18" charset="0"/>
              </a:rPr>
              <a:t>ayat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  <a:latin typeface="+mj-lt"/>
                <a:ea typeface="Times New Roman" pitchFamily="18" charset="0"/>
                <a:cs typeface="Times New Roman" pitchFamily="18" charset="0"/>
              </a:rPr>
              <a:t> 56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glow rad="139700">
                  <a:schemeClr val="accent1">
                    <a:satMod val="175000"/>
                    <a:alpha val="40000"/>
                  </a:schemeClr>
                </a:glow>
                <a:reflection blurRad="6350" stA="55000" endA="300" endPos="45500" dir="5400000" sy="-100000" algn="bl" rotWithShape="0"/>
              </a:effectLst>
              <a:latin typeface="+mj-lt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  <a:latin typeface="+mj-lt"/>
                <a:ea typeface="Times New Roman" pitchFamily="18" charset="0"/>
                <a:cs typeface="Times New Roman" pitchFamily="18" charset="0"/>
              </a:rPr>
              <a:t>Surat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  <a:latin typeface="+mj-lt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  <a:latin typeface="+mj-lt"/>
                <a:ea typeface="Times New Roman" pitchFamily="18" charset="0"/>
                <a:cs typeface="Times New Roman" pitchFamily="18" charset="0"/>
              </a:rPr>
              <a:t>Luqman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  <a:latin typeface="+mj-lt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  <a:latin typeface="+mj-lt"/>
                <a:ea typeface="Times New Roman" pitchFamily="18" charset="0"/>
                <a:cs typeface="Times New Roman" pitchFamily="18" charset="0"/>
              </a:rPr>
              <a:t>ayat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  <a:latin typeface="+mj-lt"/>
                <a:ea typeface="Times New Roman" pitchFamily="18" charset="0"/>
                <a:cs typeface="Times New Roman" pitchFamily="18" charset="0"/>
              </a:rPr>
              <a:t> 31</a:t>
            </a:r>
            <a:endParaRPr lang="en-US" sz="1600" dirty="0" smtClean="0">
              <a:effectLst>
                <a:glow rad="139700">
                  <a:schemeClr val="accent1">
                    <a:satMod val="175000"/>
                    <a:alpha val="40000"/>
                  </a:schemeClr>
                </a:glow>
                <a:reflection blurRad="6350" stA="55000" endA="300" endPos="45500" dir="5400000" sy="-100000" algn="bl" rotWithShape="0"/>
              </a:effectLst>
              <a:latin typeface="+mj-lt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  <a:latin typeface="+mj-lt"/>
                <a:ea typeface="Times New Roman" pitchFamily="18" charset="0"/>
                <a:cs typeface="Times New Roman" pitchFamily="18" charset="0"/>
              </a:rPr>
              <a:t>Surat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  <a:latin typeface="+mj-lt"/>
                <a:ea typeface="Times New Roman" pitchFamily="18" charset="0"/>
                <a:cs typeface="Times New Roman" pitchFamily="18" charset="0"/>
              </a:rPr>
              <a:t> Al-</a:t>
            </a: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  <a:latin typeface="+mj-lt"/>
                <a:ea typeface="Times New Roman" pitchFamily="18" charset="0"/>
                <a:cs typeface="Times New Roman" pitchFamily="18" charset="0"/>
              </a:rPr>
              <a:t>Mujadalah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  <a:latin typeface="+mj-lt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  <a:latin typeface="+mj-lt"/>
                <a:ea typeface="Times New Roman" pitchFamily="18" charset="0"/>
                <a:cs typeface="Times New Roman" pitchFamily="18" charset="0"/>
              </a:rPr>
              <a:t>ayat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  <a:latin typeface="+mj-lt"/>
                <a:ea typeface="Times New Roman" pitchFamily="18" charset="0"/>
                <a:cs typeface="Times New Roman" pitchFamily="18" charset="0"/>
              </a:rPr>
              <a:t> 13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glow rad="139700">
                  <a:schemeClr val="accent1">
                    <a:satMod val="175000"/>
                    <a:alpha val="40000"/>
                  </a:schemeClr>
                </a:glow>
                <a:reflection blurRad="6350" stA="55000" endA="300" endPos="45500" dir="5400000" sy="-100000" algn="bl" rotWithShape="0"/>
              </a:effectLst>
              <a:latin typeface="+mj-lt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  <a:latin typeface="+mj-lt"/>
                <a:ea typeface="Times New Roman" pitchFamily="18" charset="0"/>
                <a:cs typeface="Times New Roman" pitchFamily="18" charset="0"/>
              </a:rPr>
              <a:t>Surat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  <a:latin typeface="+mj-lt"/>
                <a:ea typeface="Times New Roman" pitchFamily="18" charset="0"/>
                <a:cs typeface="Times New Roman" pitchFamily="18" charset="0"/>
              </a:rPr>
              <a:t> Al-</a:t>
            </a: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  <a:latin typeface="+mj-lt"/>
                <a:ea typeface="Times New Roman" pitchFamily="18" charset="0"/>
                <a:cs typeface="Times New Roman" pitchFamily="18" charset="0"/>
              </a:rPr>
              <a:t>Muzzammil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  <a:latin typeface="+mj-lt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  <a:latin typeface="+mj-lt"/>
                <a:ea typeface="Times New Roman" pitchFamily="18" charset="0"/>
                <a:cs typeface="Times New Roman" pitchFamily="18" charset="0"/>
              </a:rPr>
              <a:t>ayat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  <a:latin typeface="+mj-lt"/>
                <a:ea typeface="Times New Roman" pitchFamily="18" charset="0"/>
                <a:cs typeface="Times New Roman" pitchFamily="18" charset="0"/>
              </a:rPr>
              <a:t>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lang="en-US" sz="1600" dirty="0" smtClean="0"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  <a:latin typeface="+mj-lt"/>
                <a:cs typeface="Times New Roman" pitchFamily="18" charset="0"/>
              </a:rPr>
              <a:t>Dan </a:t>
            </a:r>
            <a:r>
              <a:rPr lang="en-US" sz="1600" dirty="0" err="1" smtClean="0"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  <a:latin typeface="+mj-lt"/>
                <a:cs typeface="Times New Roman" pitchFamily="18" charset="0"/>
              </a:rPr>
              <a:t>masih</a:t>
            </a:r>
            <a:r>
              <a:rPr lang="en-US" sz="1600" dirty="0" smtClean="0"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  <a:latin typeface="+mj-lt"/>
                <a:cs typeface="Times New Roman" pitchFamily="18" charset="0"/>
              </a:rPr>
              <a:t> </a:t>
            </a:r>
            <a:r>
              <a:rPr lang="en-US" sz="1600" dirty="0" err="1" smtClean="0"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  <a:latin typeface="+mj-lt"/>
                <a:cs typeface="Times New Roman" pitchFamily="18" charset="0"/>
              </a:rPr>
              <a:t>banyak</a:t>
            </a:r>
            <a:r>
              <a:rPr lang="en-US" sz="1600" dirty="0" smtClean="0"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  <a:latin typeface="+mj-lt"/>
                <a:cs typeface="Times New Roman" pitchFamily="18" charset="0"/>
              </a:rPr>
              <a:t> </a:t>
            </a:r>
            <a:r>
              <a:rPr lang="en-US" sz="1600" dirty="0" err="1" smtClean="0"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  <a:latin typeface="+mj-lt"/>
                <a:cs typeface="Times New Roman" pitchFamily="18" charset="0"/>
              </a:rPr>
              <a:t>lagi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glow rad="139700">
                  <a:schemeClr val="accent1">
                    <a:satMod val="175000"/>
                    <a:alpha val="40000"/>
                  </a:schemeClr>
                </a:glow>
                <a:reflection blurRad="6350" stA="55000" endA="300" endPos="45500" dir="5400000" sy="-100000" algn="bl" rotWithShape="0"/>
              </a:effectLst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85728"/>
            <a:ext cx="8229600" cy="6286544"/>
          </a:xfrm>
        </p:spPr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 rot="20287897">
            <a:off x="6190657" y="58592"/>
            <a:ext cx="2378469" cy="2740288"/>
          </a:xfrm>
          <a:prstGeom prst="rect">
            <a:avLst/>
          </a:prstGeom>
          <a:noFill/>
          <a:effectLst>
            <a:glow rad="139700">
              <a:schemeClr val="accent5">
                <a:satMod val="175000"/>
                <a:alpha val="40000"/>
              </a:schemeClr>
            </a:glow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3286116" y="642918"/>
            <a:ext cx="5286412" cy="1643074"/>
          </a:xfrm>
          <a:prstGeom prst="rect">
            <a:avLst/>
          </a:prstGeom>
          <a:noFill/>
          <a:effectLst>
            <a:glow rad="101600">
              <a:schemeClr val="accent1">
                <a:satMod val="175000"/>
                <a:alpha val="40000"/>
              </a:schemeClr>
            </a:glow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3143240" y="285728"/>
            <a:ext cx="5786478" cy="2928958"/>
          </a:xfrm>
          <a:prstGeom prst="rect">
            <a:avLst/>
          </a:prstGeom>
          <a:noFill/>
          <a:ln>
            <a:noFill/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effectLst>
                  <a:glow rad="139700">
                    <a:schemeClr val="accent5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PERBEDAAN PRIA DAN WANITA DALAM SHALAT</a:t>
            </a:r>
            <a:endParaRPr lang="en-US" sz="2400" dirty="0">
              <a:effectLst>
                <a:glow rad="139700">
                  <a:schemeClr val="accent5">
                    <a:satMod val="175000"/>
                    <a:alpha val="40000"/>
                  </a:schemeClr>
                </a:glow>
                <a:reflection blurRad="6350" stA="55000" endA="300" endPos="45500" dir="5400000" sy="-100000" algn="bl" rotWithShape="0"/>
              </a:effectLst>
            </a:endParaRPr>
          </a:p>
        </p:txBody>
      </p:sp>
      <p:graphicFrame>
        <p:nvGraphicFramePr>
          <p:cNvPr id="12" name="Table 11"/>
          <p:cNvGraphicFramePr>
            <a:graphicFrameLocks noGrp="1"/>
          </p:cNvGraphicFramePr>
          <p:nvPr/>
        </p:nvGraphicFramePr>
        <p:xfrm>
          <a:off x="857224" y="3286124"/>
          <a:ext cx="7929618" cy="3871914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3964809"/>
                <a:gridCol w="3964809"/>
              </a:tblGrid>
              <a:tr h="3871914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effectLst>
                            <a:glow rad="139700">
                              <a:schemeClr val="accent1">
                                <a:satMod val="175000"/>
                                <a:alpha val="40000"/>
                              </a:schemeClr>
                            </a:glow>
                          </a:effectLst>
                        </a:rPr>
                        <a:t>PRIA</a:t>
                      </a:r>
                    </a:p>
                    <a:p>
                      <a:pPr algn="ctr"/>
                      <a:endParaRPr lang="en-US" dirty="0" smtClean="0"/>
                    </a:p>
                    <a:p>
                      <a:pPr algn="l"/>
                      <a:r>
                        <a:rPr lang="en-US" dirty="0" smtClean="0">
                          <a:effectLst>
                            <a:glow rad="101600">
                              <a:schemeClr val="accent5">
                                <a:satMod val="175000"/>
                                <a:alpha val="40000"/>
                              </a:schemeClr>
                            </a:glow>
                          </a:effectLst>
                        </a:rPr>
                        <a:t>1. </a:t>
                      </a:r>
                      <a:r>
                        <a:rPr lang="en-US" dirty="0" err="1" smtClean="0">
                          <a:effectLst>
                            <a:glow rad="101600">
                              <a:schemeClr val="accent5">
                                <a:satMod val="175000"/>
                                <a:alpha val="40000"/>
                              </a:schemeClr>
                            </a:glow>
                          </a:effectLst>
                        </a:rPr>
                        <a:t>Merenggangkan</a:t>
                      </a:r>
                      <a:r>
                        <a:rPr lang="en-US" baseline="0" dirty="0" smtClean="0">
                          <a:effectLst>
                            <a:glow rad="101600">
                              <a:schemeClr val="accent5">
                                <a:satMod val="175000"/>
                                <a:alpha val="40000"/>
                              </a:schemeClr>
                            </a:glow>
                          </a:effectLst>
                        </a:rPr>
                        <a:t> </a:t>
                      </a:r>
                      <a:r>
                        <a:rPr lang="en-US" baseline="0" dirty="0" err="1" smtClean="0">
                          <a:effectLst>
                            <a:glow rad="101600">
                              <a:schemeClr val="accent5">
                                <a:satMod val="175000"/>
                                <a:alpha val="40000"/>
                              </a:schemeClr>
                            </a:glow>
                          </a:effectLst>
                        </a:rPr>
                        <a:t>dua</a:t>
                      </a:r>
                      <a:r>
                        <a:rPr lang="en-US" baseline="0" dirty="0" smtClean="0">
                          <a:effectLst>
                            <a:glow rad="101600">
                              <a:schemeClr val="accent5">
                                <a:satMod val="175000"/>
                                <a:alpha val="40000"/>
                              </a:schemeClr>
                            </a:glow>
                          </a:effectLst>
                        </a:rPr>
                        <a:t> </a:t>
                      </a:r>
                      <a:r>
                        <a:rPr lang="en-US" baseline="0" dirty="0" err="1" smtClean="0">
                          <a:effectLst>
                            <a:glow rad="101600">
                              <a:schemeClr val="accent5">
                                <a:satMod val="175000"/>
                                <a:alpha val="40000"/>
                              </a:schemeClr>
                            </a:glow>
                          </a:effectLst>
                        </a:rPr>
                        <a:t>siku</a:t>
                      </a:r>
                      <a:r>
                        <a:rPr lang="en-US" baseline="0" dirty="0" smtClean="0">
                          <a:effectLst>
                            <a:glow rad="101600">
                              <a:schemeClr val="accent5">
                                <a:satMod val="175000"/>
                                <a:alpha val="40000"/>
                              </a:schemeClr>
                            </a:glow>
                          </a:effectLst>
                        </a:rPr>
                        <a:t> </a:t>
                      </a:r>
                      <a:r>
                        <a:rPr lang="en-US" baseline="0" dirty="0" err="1" smtClean="0">
                          <a:effectLst>
                            <a:glow rad="101600">
                              <a:schemeClr val="accent5">
                                <a:satMod val="175000"/>
                                <a:alpha val="40000"/>
                              </a:schemeClr>
                            </a:glow>
                          </a:effectLst>
                        </a:rPr>
                        <a:t>tangannya</a:t>
                      </a:r>
                      <a:endParaRPr lang="en-US" baseline="0" dirty="0" smtClean="0">
                        <a:effectLst>
                          <a:glow rad="101600">
                            <a:schemeClr val="accent5">
                              <a:satMod val="175000"/>
                              <a:alpha val="40000"/>
                            </a:schemeClr>
                          </a:glow>
                        </a:effectLst>
                      </a:endParaRPr>
                    </a:p>
                    <a:p>
                      <a:pPr algn="l"/>
                      <a:endParaRPr lang="en-US" baseline="0" dirty="0" smtClean="0">
                        <a:effectLst>
                          <a:glow rad="101600">
                            <a:schemeClr val="accent5">
                              <a:satMod val="175000"/>
                              <a:alpha val="40000"/>
                            </a:schemeClr>
                          </a:glow>
                        </a:effectLst>
                      </a:endParaRPr>
                    </a:p>
                    <a:p>
                      <a:pPr algn="l"/>
                      <a:r>
                        <a:rPr lang="en-US" baseline="0" dirty="0" smtClean="0">
                          <a:effectLst>
                            <a:glow rad="101600">
                              <a:schemeClr val="accent5">
                                <a:satMod val="175000"/>
                                <a:alpha val="40000"/>
                              </a:schemeClr>
                            </a:glow>
                          </a:effectLst>
                        </a:rPr>
                        <a:t>2. </a:t>
                      </a:r>
                      <a:r>
                        <a:rPr lang="en-US" baseline="0" dirty="0" err="1" smtClean="0">
                          <a:effectLst>
                            <a:glow rad="101600">
                              <a:schemeClr val="accent5">
                                <a:satMod val="175000"/>
                                <a:alpha val="40000"/>
                              </a:schemeClr>
                            </a:glow>
                          </a:effectLst>
                        </a:rPr>
                        <a:t>Waktu</a:t>
                      </a:r>
                      <a:r>
                        <a:rPr lang="en-US" baseline="0" dirty="0" smtClean="0">
                          <a:effectLst>
                            <a:glow rad="101600">
                              <a:schemeClr val="accent5">
                                <a:satMod val="175000"/>
                                <a:alpha val="40000"/>
                              </a:schemeClr>
                            </a:glow>
                          </a:effectLst>
                        </a:rPr>
                        <a:t> </a:t>
                      </a:r>
                      <a:r>
                        <a:rPr lang="en-US" baseline="0" dirty="0" err="1" smtClean="0">
                          <a:effectLst>
                            <a:glow rad="101600">
                              <a:schemeClr val="accent5">
                                <a:satMod val="175000"/>
                                <a:alpha val="40000"/>
                              </a:schemeClr>
                            </a:glow>
                          </a:effectLst>
                        </a:rPr>
                        <a:t>rukuk</a:t>
                      </a:r>
                      <a:r>
                        <a:rPr lang="en-US" baseline="0" dirty="0" smtClean="0">
                          <a:effectLst>
                            <a:glow rad="101600">
                              <a:schemeClr val="accent5">
                                <a:satMod val="175000"/>
                                <a:alpha val="40000"/>
                              </a:schemeClr>
                            </a:glow>
                          </a:effectLst>
                        </a:rPr>
                        <a:t> </a:t>
                      </a:r>
                      <a:r>
                        <a:rPr lang="en-US" baseline="0" dirty="0" err="1" smtClean="0">
                          <a:effectLst>
                            <a:glow rad="101600">
                              <a:schemeClr val="accent5">
                                <a:satMod val="175000"/>
                                <a:alpha val="40000"/>
                              </a:schemeClr>
                            </a:glow>
                          </a:effectLst>
                        </a:rPr>
                        <a:t>dan</a:t>
                      </a:r>
                      <a:r>
                        <a:rPr lang="en-US" baseline="0" dirty="0" smtClean="0">
                          <a:effectLst>
                            <a:glow rad="101600">
                              <a:schemeClr val="accent5">
                                <a:satMod val="175000"/>
                                <a:alpha val="40000"/>
                              </a:schemeClr>
                            </a:glow>
                          </a:effectLst>
                        </a:rPr>
                        <a:t> </a:t>
                      </a:r>
                      <a:r>
                        <a:rPr lang="en-US" baseline="0" dirty="0" err="1" smtClean="0">
                          <a:effectLst>
                            <a:glow rad="101600">
                              <a:schemeClr val="accent5">
                                <a:satMod val="175000"/>
                                <a:alpha val="40000"/>
                              </a:schemeClr>
                            </a:glow>
                          </a:effectLst>
                        </a:rPr>
                        <a:t>sujud</a:t>
                      </a:r>
                      <a:r>
                        <a:rPr lang="en-US" baseline="0" dirty="0" smtClean="0">
                          <a:effectLst>
                            <a:glow rad="101600">
                              <a:schemeClr val="accent5">
                                <a:satMod val="175000"/>
                                <a:alpha val="40000"/>
                              </a:schemeClr>
                            </a:glow>
                          </a:effectLst>
                        </a:rPr>
                        <a:t> </a:t>
                      </a:r>
                      <a:r>
                        <a:rPr lang="en-US" baseline="0" dirty="0" err="1" smtClean="0">
                          <a:effectLst>
                            <a:glow rad="101600">
                              <a:schemeClr val="accent5">
                                <a:satMod val="175000"/>
                                <a:alpha val="40000"/>
                              </a:schemeClr>
                            </a:glow>
                          </a:effectLst>
                        </a:rPr>
                        <a:t>mengangkat</a:t>
                      </a:r>
                      <a:r>
                        <a:rPr lang="en-US" baseline="0" dirty="0" smtClean="0">
                          <a:effectLst>
                            <a:glow rad="101600">
                              <a:schemeClr val="accent5">
                                <a:satMod val="175000"/>
                                <a:alpha val="40000"/>
                              </a:schemeClr>
                            </a:glow>
                          </a:effectLst>
                        </a:rPr>
                        <a:t> </a:t>
                      </a:r>
                      <a:r>
                        <a:rPr lang="en-US" baseline="0" dirty="0" err="1" smtClean="0">
                          <a:effectLst>
                            <a:glow rad="101600">
                              <a:schemeClr val="accent5">
                                <a:satMod val="175000"/>
                                <a:alpha val="40000"/>
                              </a:schemeClr>
                            </a:glow>
                          </a:effectLst>
                        </a:rPr>
                        <a:t>perutnya</a:t>
                      </a:r>
                      <a:r>
                        <a:rPr lang="en-US" baseline="0" dirty="0" smtClean="0">
                          <a:effectLst>
                            <a:glow rad="101600">
                              <a:schemeClr val="accent5">
                                <a:satMod val="175000"/>
                                <a:alpha val="40000"/>
                              </a:schemeClr>
                            </a:glow>
                          </a:effectLst>
                        </a:rPr>
                        <a:t> </a:t>
                      </a:r>
                      <a:r>
                        <a:rPr lang="en-US" baseline="0" dirty="0" err="1" smtClean="0">
                          <a:effectLst>
                            <a:glow rad="101600">
                              <a:schemeClr val="accent5">
                                <a:satMod val="175000"/>
                                <a:alpha val="40000"/>
                              </a:schemeClr>
                            </a:glow>
                          </a:effectLst>
                        </a:rPr>
                        <a:t>dari</a:t>
                      </a:r>
                      <a:r>
                        <a:rPr lang="en-US" baseline="0" dirty="0" smtClean="0">
                          <a:effectLst>
                            <a:glow rad="101600">
                              <a:schemeClr val="accent5">
                                <a:satMod val="175000"/>
                                <a:alpha val="40000"/>
                              </a:schemeClr>
                            </a:glow>
                          </a:effectLst>
                        </a:rPr>
                        <a:t> </a:t>
                      </a:r>
                      <a:r>
                        <a:rPr lang="en-US" baseline="0" dirty="0" err="1" smtClean="0">
                          <a:effectLst>
                            <a:glow rad="101600">
                              <a:schemeClr val="accent5">
                                <a:satMod val="175000"/>
                                <a:alpha val="40000"/>
                              </a:schemeClr>
                            </a:glow>
                          </a:effectLst>
                        </a:rPr>
                        <a:t>pahanya</a:t>
                      </a:r>
                      <a:endParaRPr lang="en-US" baseline="0" dirty="0" smtClean="0">
                        <a:effectLst>
                          <a:glow rad="101600">
                            <a:schemeClr val="accent5">
                              <a:satMod val="175000"/>
                              <a:alpha val="40000"/>
                            </a:schemeClr>
                          </a:glow>
                        </a:effectLst>
                      </a:endParaRPr>
                    </a:p>
                    <a:p>
                      <a:pPr algn="l"/>
                      <a:r>
                        <a:rPr lang="en-US" baseline="0" dirty="0" smtClean="0">
                          <a:effectLst>
                            <a:glow rad="101600">
                              <a:schemeClr val="accent5">
                                <a:satMod val="175000"/>
                                <a:alpha val="40000"/>
                              </a:schemeClr>
                            </a:glow>
                          </a:effectLst>
                        </a:rPr>
                        <a:t>3. </a:t>
                      </a:r>
                      <a:r>
                        <a:rPr lang="en-US" baseline="0" dirty="0" err="1" smtClean="0">
                          <a:effectLst>
                            <a:glow rad="101600">
                              <a:schemeClr val="accent5">
                                <a:satMod val="175000"/>
                                <a:alpha val="40000"/>
                              </a:schemeClr>
                            </a:glow>
                          </a:effectLst>
                        </a:rPr>
                        <a:t>Menyaringkan</a:t>
                      </a:r>
                      <a:r>
                        <a:rPr lang="en-US" baseline="0" dirty="0" smtClean="0">
                          <a:effectLst>
                            <a:glow rad="101600">
                              <a:schemeClr val="accent5">
                                <a:satMod val="175000"/>
                                <a:alpha val="40000"/>
                              </a:schemeClr>
                            </a:glow>
                          </a:effectLst>
                        </a:rPr>
                        <a:t> </a:t>
                      </a:r>
                      <a:r>
                        <a:rPr lang="en-US" baseline="0" dirty="0" err="1" smtClean="0">
                          <a:effectLst>
                            <a:glow rad="101600">
                              <a:schemeClr val="accent5">
                                <a:satMod val="175000"/>
                                <a:alpha val="40000"/>
                              </a:schemeClr>
                            </a:glow>
                          </a:effectLst>
                        </a:rPr>
                        <a:t>suaranya</a:t>
                      </a:r>
                      <a:r>
                        <a:rPr lang="en-US" baseline="0" dirty="0" smtClean="0">
                          <a:effectLst>
                            <a:glow rad="101600">
                              <a:schemeClr val="accent5">
                                <a:satMod val="175000"/>
                                <a:alpha val="40000"/>
                              </a:schemeClr>
                            </a:glow>
                          </a:effectLst>
                        </a:rPr>
                        <a:t>/</a:t>
                      </a:r>
                      <a:r>
                        <a:rPr lang="en-US" baseline="0" dirty="0" err="1" smtClean="0">
                          <a:effectLst>
                            <a:glow rad="101600">
                              <a:schemeClr val="accent5">
                                <a:satMod val="175000"/>
                                <a:alpha val="40000"/>
                              </a:schemeClr>
                            </a:glow>
                          </a:effectLst>
                        </a:rPr>
                        <a:t>bacaannya</a:t>
                      </a:r>
                      <a:r>
                        <a:rPr lang="en-US" baseline="0" dirty="0" smtClean="0">
                          <a:effectLst>
                            <a:glow rad="101600">
                              <a:schemeClr val="accent5">
                                <a:satMod val="175000"/>
                                <a:alpha val="40000"/>
                              </a:schemeClr>
                            </a:glow>
                          </a:effectLst>
                        </a:rPr>
                        <a:t> (</a:t>
                      </a:r>
                      <a:r>
                        <a:rPr lang="en-US" baseline="0" dirty="0" err="1" smtClean="0">
                          <a:effectLst>
                            <a:glow rad="101600">
                              <a:schemeClr val="accent5">
                                <a:satMod val="175000"/>
                                <a:alpha val="40000"/>
                              </a:schemeClr>
                            </a:glow>
                          </a:effectLst>
                        </a:rPr>
                        <a:t>keras</a:t>
                      </a:r>
                      <a:r>
                        <a:rPr lang="en-US" baseline="0" dirty="0" smtClean="0">
                          <a:effectLst>
                            <a:glow rad="101600">
                              <a:schemeClr val="accent5">
                                <a:satMod val="175000"/>
                                <a:alpha val="40000"/>
                              </a:schemeClr>
                            </a:glow>
                          </a:effectLst>
                        </a:rPr>
                        <a:t>)</a:t>
                      </a:r>
                    </a:p>
                    <a:p>
                      <a:pPr algn="l"/>
                      <a:r>
                        <a:rPr lang="en-US" baseline="0" dirty="0" smtClean="0">
                          <a:effectLst>
                            <a:glow rad="101600">
                              <a:schemeClr val="accent5">
                                <a:satMod val="175000"/>
                                <a:alpha val="40000"/>
                              </a:schemeClr>
                            </a:glow>
                          </a:effectLst>
                        </a:rPr>
                        <a:t>4. </a:t>
                      </a:r>
                      <a:r>
                        <a:rPr lang="en-US" baseline="0" dirty="0" err="1" smtClean="0">
                          <a:effectLst>
                            <a:glow rad="101600">
                              <a:schemeClr val="accent5">
                                <a:satMod val="175000"/>
                                <a:alpha val="40000"/>
                              </a:schemeClr>
                            </a:glow>
                          </a:effectLst>
                        </a:rPr>
                        <a:t>Auratnya</a:t>
                      </a:r>
                      <a:r>
                        <a:rPr lang="en-US" baseline="0" dirty="0" smtClean="0">
                          <a:effectLst>
                            <a:glow rad="101600">
                              <a:schemeClr val="accent5">
                                <a:satMod val="175000"/>
                                <a:alpha val="40000"/>
                              </a:schemeClr>
                            </a:glow>
                          </a:effectLst>
                        </a:rPr>
                        <a:t> </a:t>
                      </a:r>
                      <a:r>
                        <a:rPr lang="en-US" baseline="0" dirty="0" err="1" smtClean="0">
                          <a:effectLst>
                            <a:glow rad="101600">
                              <a:schemeClr val="accent5">
                                <a:satMod val="175000"/>
                                <a:alpha val="40000"/>
                              </a:schemeClr>
                            </a:glow>
                          </a:effectLst>
                        </a:rPr>
                        <a:t>dalam</a:t>
                      </a:r>
                      <a:r>
                        <a:rPr lang="en-US" baseline="0" dirty="0" smtClean="0">
                          <a:effectLst>
                            <a:glow rad="101600">
                              <a:schemeClr val="accent5">
                                <a:satMod val="175000"/>
                                <a:alpha val="40000"/>
                              </a:schemeClr>
                            </a:glow>
                          </a:effectLst>
                        </a:rPr>
                        <a:t> </a:t>
                      </a:r>
                      <a:r>
                        <a:rPr lang="en-US" baseline="0" dirty="0" err="1" smtClean="0">
                          <a:effectLst>
                            <a:glow rad="101600">
                              <a:schemeClr val="accent5">
                                <a:satMod val="175000"/>
                                <a:alpha val="40000"/>
                              </a:schemeClr>
                            </a:glow>
                          </a:effectLst>
                        </a:rPr>
                        <a:t>shalat</a:t>
                      </a:r>
                      <a:r>
                        <a:rPr lang="en-US" baseline="0" dirty="0" smtClean="0">
                          <a:effectLst>
                            <a:glow rad="101600">
                              <a:schemeClr val="accent5">
                                <a:satMod val="175000"/>
                                <a:alpha val="40000"/>
                              </a:schemeClr>
                            </a:glow>
                          </a:effectLst>
                        </a:rPr>
                        <a:t> </a:t>
                      </a:r>
                      <a:r>
                        <a:rPr lang="en-US" baseline="0" dirty="0" err="1" smtClean="0">
                          <a:effectLst>
                            <a:glow rad="101600">
                              <a:schemeClr val="accent5">
                                <a:satMod val="175000"/>
                                <a:alpha val="40000"/>
                              </a:schemeClr>
                            </a:glow>
                          </a:effectLst>
                        </a:rPr>
                        <a:t>adalah</a:t>
                      </a:r>
                      <a:r>
                        <a:rPr lang="en-US" baseline="0" dirty="0" smtClean="0">
                          <a:effectLst>
                            <a:glow rad="101600">
                              <a:schemeClr val="accent5">
                                <a:satMod val="175000"/>
                                <a:alpha val="40000"/>
                              </a:schemeClr>
                            </a:glow>
                          </a:effectLst>
                        </a:rPr>
                        <a:t> </a:t>
                      </a:r>
                      <a:r>
                        <a:rPr lang="en-US" baseline="0" dirty="0" err="1" smtClean="0">
                          <a:effectLst>
                            <a:glow rad="101600">
                              <a:schemeClr val="accent5">
                                <a:satMod val="175000"/>
                                <a:alpha val="40000"/>
                              </a:schemeClr>
                            </a:glow>
                          </a:effectLst>
                        </a:rPr>
                        <a:t>antara</a:t>
                      </a:r>
                      <a:r>
                        <a:rPr lang="en-US" baseline="0" dirty="0" smtClean="0">
                          <a:effectLst>
                            <a:glow rad="101600">
                              <a:schemeClr val="accent5">
                                <a:satMod val="175000"/>
                                <a:alpha val="40000"/>
                              </a:schemeClr>
                            </a:glow>
                          </a:effectLst>
                        </a:rPr>
                        <a:t> </a:t>
                      </a:r>
                      <a:r>
                        <a:rPr lang="en-US" baseline="0" dirty="0" err="1" smtClean="0">
                          <a:effectLst>
                            <a:glow rad="101600">
                              <a:schemeClr val="accent5">
                                <a:satMod val="175000"/>
                                <a:alpha val="40000"/>
                              </a:schemeClr>
                            </a:glow>
                          </a:effectLst>
                        </a:rPr>
                        <a:t>pusar</a:t>
                      </a:r>
                      <a:r>
                        <a:rPr lang="en-US" baseline="0" dirty="0" smtClean="0">
                          <a:effectLst>
                            <a:glow rad="101600">
                              <a:schemeClr val="accent5">
                                <a:satMod val="175000"/>
                                <a:alpha val="40000"/>
                              </a:schemeClr>
                            </a:glow>
                          </a:effectLst>
                        </a:rPr>
                        <a:t> </a:t>
                      </a:r>
                      <a:r>
                        <a:rPr lang="en-US" baseline="0" dirty="0" err="1" smtClean="0">
                          <a:effectLst>
                            <a:glow rad="101600">
                              <a:schemeClr val="accent5">
                                <a:satMod val="175000"/>
                                <a:alpha val="40000"/>
                              </a:schemeClr>
                            </a:glow>
                          </a:effectLst>
                        </a:rPr>
                        <a:t>sampai</a:t>
                      </a:r>
                      <a:r>
                        <a:rPr lang="en-US" baseline="0" dirty="0" smtClean="0">
                          <a:effectLst>
                            <a:glow rad="101600">
                              <a:schemeClr val="accent5">
                                <a:satMod val="175000"/>
                                <a:alpha val="40000"/>
                              </a:schemeClr>
                            </a:glow>
                          </a:effectLst>
                        </a:rPr>
                        <a:t> </a:t>
                      </a:r>
                      <a:r>
                        <a:rPr lang="en-US" baseline="0" dirty="0" err="1" smtClean="0">
                          <a:effectLst>
                            <a:glow rad="101600">
                              <a:schemeClr val="accent5">
                                <a:satMod val="175000"/>
                                <a:alpha val="40000"/>
                              </a:schemeClr>
                            </a:glow>
                          </a:effectLst>
                        </a:rPr>
                        <a:t>lutut</a:t>
                      </a:r>
                      <a:endParaRPr lang="en-US" dirty="0">
                        <a:effectLst>
                          <a:glow rad="101600">
                            <a:schemeClr val="accent5">
                              <a:satMod val="175000"/>
                              <a:alpha val="40000"/>
                            </a:schemeClr>
                          </a:glow>
                        </a:effectLst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effectLst>
                            <a:glow rad="139700">
                              <a:schemeClr val="accent1">
                                <a:satMod val="175000"/>
                                <a:alpha val="40000"/>
                              </a:schemeClr>
                            </a:glow>
                          </a:effectLst>
                        </a:rPr>
                        <a:t>WANITA</a:t>
                      </a:r>
                    </a:p>
                    <a:p>
                      <a:pPr algn="ctr"/>
                      <a:endParaRPr lang="en-US" dirty="0" smtClean="0"/>
                    </a:p>
                    <a:p>
                      <a:pPr algn="l"/>
                      <a:r>
                        <a:rPr lang="en-US" dirty="0" smtClean="0">
                          <a:effectLst>
                            <a:glow rad="101600">
                              <a:schemeClr val="accent5">
                                <a:satMod val="175000"/>
                                <a:alpha val="40000"/>
                              </a:schemeClr>
                            </a:glow>
                          </a:effectLst>
                        </a:rPr>
                        <a:t>1. </a:t>
                      </a:r>
                      <a:r>
                        <a:rPr lang="en-US" dirty="0" err="1" smtClean="0">
                          <a:effectLst>
                            <a:glow rad="101600">
                              <a:schemeClr val="accent5">
                                <a:satMod val="175000"/>
                                <a:alpha val="40000"/>
                              </a:schemeClr>
                            </a:glow>
                          </a:effectLst>
                        </a:rPr>
                        <a:t>Merapatkan</a:t>
                      </a:r>
                      <a:r>
                        <a:rPr lang="en-US" dirty="0" smtClean="0">
                          <a:effectLst>
                            <a:glow rad="101600">
                              <a:schemeClr val="accent5">
                                <a:satMod val="175000"/>
                                <a:alpha val="40000"/>
                              </a:schemeClr>
                            </a:glow>
                          </a:effectLst>
                        </a:rPr>
                        <a:t> </a:t>
                      </a:r>
                      <a:r>
                        <a:rPr lang="en-US" dirty="0" err="1" smtClean="0">
                          <a:effectLst>
                            <a:glow rad="101600">
                              <a:schemeClr val="accent5">
                                <a:satMod val="175000"/>
                                <a:alpha val="40000"/>
                              </a:schemeClr>
                            </a:glow>
                          </a:effectLst>
                        </a:rPr>
                        <a:t>satu</a:t>
                      </a:r>
                      <a:r>
                        <a:rPr lang="en-US" dirty="0" smtClean="0">
                          <a:effectLst>
                            <a:glow rad="101600">
                              <a:schemeClr val="accent5">
                                <a:satMod val="175000"/>
                                <a:alpha val="40000"/>
                              </a:schemeClr>
                            </a:glow>
                          </a:effectLst>
                        </a:rPr>
                        <a:t> </a:t>
                      </a:r>
                      <a:r>
                        <a:rPr lang="en-US" dirty="0" err="1" smtClean="0">
                          <a:effectLst>
                            <a:glow rad="101600">
                              <a:schemeClr val="accent5">
                                <a:satMod val="175000"/>
                                <a:alpha val="40000"/>
                              </a:schemeClr>
                            </a:glow>
                          </a:effectLst>
                        </a:rPr>
                        <a:t>anggota</a:t>
                      </a:r>
                      <a:r>
                        <a:rPr lang="en-US" dirty="0" smtClean="0">
                          <a:effectLst>
                            <a:glow rad="101600">
                              <a:schemeClr val="accent5">
                                <a:satMod val="175000"/>
                                <a:alpha val="40000"/>
                              </a:schemeClr>
                            </a:glow>
                          </a:effectLst>
                        </a:rPr>
                        <a:t> </a:t>
                      </a:r>
                      <a:r>
                        <a:rPr lang="en-US" dirty="0" err="1" smtClean="0">
                          <a:effectLst>
                            <a:glow rad="101600">
                              <a:schemeClr val="accent5">
                                <a:satMod val="175000"/>
                                <a:alpha val="40000"/>
                              </a:schemeClr>
                            </a:glow>
                          </a:effectLst>
                        </a:rPr>
                        <a:t>kepada</a:t>
                      </a:r>
                      <a:r>
                        <a:rPr lang="en-US" dirty="0" smtClean="0">
                          <a:effectLst>
                            <a:glow rad="101600">
                              <a:schemeClr val="accent5">
                                <a:satMod val="175000"/>
                                <a:alpha val="40000"/>
                              </a:schemeClr>
                            </a:glow>
                          </a:effectLst>
                        </a:rPr>
                        <a:t>     </a:t>
                      </a:r>
                      <a:r>
                        <a:rPr lang="en-US" dirty="0" err="1" smtClean="0">
                          <a:effectLst>
                            <a:glow rad="101600">
                              <a:schemeClr val="accent5">
                                <a:satMod val="175000"/>
                                <a:alpha val="40000"/>
                              </a:schemeClr>
                            </a:glow>
                          </a:effectLst>
                        </a:rPr>
                        <a:t>anggota</a:t>
                      </a:r>
                      <a:r>
                        <a:rPr lang="en-US" dirty="0" smtClean="0">
                          <a:effectLst>
                            <a:glow rad="101600">
                              <a:schemeClr val="accent5">
                                <a:satMod val="175000"/>
                                <a:alpha val="40000"/>
                              </a:schemeClr>
                            </a:glow>
                          </a:effectLst>
                        </a:rPr>
                        <a:t> </a:t>
                      </a:r>
                      <a:r>
                        <a:rPr lang="en-US" dirty="0" err="1" smtClean="0">
                          <a:effectLst>
                            <a:glow rad="101600">
                              <a:schemeClr val="accent5">
                                <a:satMod val="175000"/>
                                <a:alpha val="40000"/>
                              </a:schemeClr>
                            </a:glow>
                          </a:effectLst>
                        </a:rPr>
                        <a:t>lainnya</a:t>
                      </a:r>
                      <a:endParaRPr lang="en-US" dirty="0" smtClean="0">
                        <a:effectLst>
                          <a:glow rad="101600">
                            <a:schemeClr val="accent5">
                              <a:satMod val="175000"/>
                              <a:alpha val="40000"/>
                            </a:schemeClr>
                          </a:glow>
                        </a:effectLst>
                      </a:endParaRPr>
                    </a:p>
                    <a:p>
                      <a:pPr algn="l"/>
                      <a:r>
                        <a:rPr lang="en-US" dirty="0" smtClean="0">
                          <a:effectLst>
                            <a:glow rad="101600">
                              <a:schemeClr val="accent5">
                                <a:satMod val="175000"/>
                                <a:alpha val="40000"/>
                              </a:schemeClr>
                            </a:glow>
                          </a:effectLst>
                        </a:rPr>
                        <a:t>2. </a:t>
                      </a:r>
                      <a:r>
                        <a:rPr lang="en-US" dirty="0" err="1" smtClean="0">
                          <a:effectLst>
                            <a:glow rad="101600">
                              <a:schemeClr val="accent5">
                                <a:satMod val="175000"/>
                                <a:alpha val="40000"/>
                              </a:schemeClr>
                            </a:glow>
                          </a:effectLst>
                        </a:rPr>
                        <a:t>Meletakkan</a:t>
                      </a:r>
                      <a:r>
                        <a:rPr lang="en-US" dirty="0" smtClean="0">
                          <a:effectLst>
                            <a:glow rad="101600">
                              <a:schemeClr val="accent5">
                                <a:satMod val="175000"/>
                                <a:alpha val="40000"/>
                              </a:schemeClr>
                            </a:glow>
                          </a:effectLst>
                        </a:rPr>
                        <a:t> </a:t>
                      </a:r>
                      <a:r>
                        <a:rPr lang="en-US" dirty="0" err="1" smtClean="0">
                          <a:effectLst>
                            <a:glow rad="101600">
                              <a:schemeClr val="accent5">
                                <a:satMod val="175000"/>
                                <a:alpha val="40000"/>
                              </a:schemeClr>
                            </a:glow>
                          </a:effectLst>
                        </a:rPr>
                        <a:t>perutnya</a:t>
                      </a:r>
                      <a:r>
                        <a:rPr lang="en-US" dirty="0" smtClean="0">
                          <a:effectLst>
                            <a:glow rad="101600">
                              <a:schemeClr val="accent5">
                                <a:satMod val="175000"/>
                                <a:alpha val="40000"/>
                              </a:schemeClr>
                            </a:glow>
                          </a:effectLst>
                        </a:rPr>
                        <a:t> </a:t>
                      </a:r>
                      <a:r>
                        <a:rPr lang="en-US" dirty="0" err="1" smtClean="0">
                          <a:effectLst>
                            <a:glow rad="101600">
                              <a:schemeClr val="accent5">
                                <a:satMod val="175000"/>
                                <a:alpha val="40000"/>
                              </a:schemeClr>
                            </a:glow>
                          </a:effectLst>
                        </a:rPr>
                        <a:t>pada</a:t>
                      </a:r>
                      <a:r>
                        <a:rPr lang="en-US" dirty="0" smtClean="0">
                          <a:effectLst>
                            <a:glow rad="101600">
                              <a:schemeClr val="accent5">
                                <a:satMod val="175000"/>
                                <a:alpha val="40000"/>
                              </a:schemeClr>
                            </a:glow>
                          </a:effectLst>
                        </a:rPr>
                        <a:t> </a:t>
                      </a:r>
                      <a:r>
                        <a:rPr lang="en-US" dirty="0" err="1" smtClean="0">
                          <a:effectLst>
                            <a:glow rad="101600">
                              <a:schemeClr val="accent5">
                                <a:satMod val="175000"/>
                                <a:alpha val="40000"/>
                              </a:schemeClr>
                            </a:glow>
                          </a:effectLst>
                        </a:rPr>
                        <a:t>dua</a:t>
                      </a:r>
                      <a:r>
                        <a:rPr lang="en-US" dirty="0" smtClean="0">
                          <a:effectLst>
                            <a:glow rad="101600">
                              <a:schemeClr val="accent5">
                                <a:satMod val="175000"/>
                                <a:alpha val="40000"/>
                              </a:schemeClr>
                            </a:glow>
                          </a:effectLst>
                        </a:rPr>
                        <a:t> </a:t>
                      </a:r>
                      <a:r>
                        <a:rPr lang="en-US" dirty="0" err="1" smtClean="0">
                          <a:effectLst>
                            <a:glow rad="101600">
                              <a:schemeClr val="accent5">
                                <a:satMod val="175000"/>
                                <a:alpha val="40000"/>
                              </a:schemeClr>
                            </a:glow>
                          </a:effectLst>
                        </a:rPr>
                        <a:t>tangan</a:t>
                      </a:r>
                      <a:r>
                        <a:rPr lang="en-US" dirty="0" smtClean="0">
                          <a:effectLst>
                            <a:glow rad="101600">
                              <a:schemeClr val="accent5">
                                <a:satMod val="175000"/>
                                <a:alpha val="40000"/>
                              </a:schemeClr>
                            </a:glow>
                          </a:effectLst>
                        </a:rPr>
                        <a:t>/</a:t>
                      </a:r>
                      <a:r>
                        <a:rPr lang="en-US" dirty="0" err="1" smtClean="0">
                          <a:effectLst>
                            <a:glow rad="101600">
                              <a:schemeClr val="accent5">
                                <a:satMod val="175000"/>
                                <a:alpha val="40000"/>
                              </a:schemeClr>
                            </a:glow>
                          </a:effectLst>
                        </a:rPr>
                        <a:t>sikunya</a:t>
                      </a:r>
                      <a:r>
                        <a:rPr lang="en-US" baseline="0" dirty="0" smtClean="0">
                          <a:effectLst>
                            <a:glow rad="101600">
                              <a:schemeClr val="accent5">
                                <a:satMod val="175000"/>
                                <a:alpha val="40000"/>
                              </a:schemeClr>
                            </a:glow>
                          </a:effectLst>
                        </a:rPr>
                        <a:t> </a:t>
                      </a:r>
                      <a:r>
                        <a:rPr lang="en-US" baseline="0" dirty="0" err="1" smtClean="0">
                          <a:effectLst>
                            <a:glow rad="101600">
                              <a:schemeClr val="accent5">
                                <a:satMod val="175000"/>
                                <a:alpha val="40000"/>
                              </a:schemeClr>
                            </a:glow>
                          </a:effectLst>
                        </a:rPr>
                        <a:t>ketika</a:t>
                      </a:r>
                      <a:r>
                        <a:rPr lang="en-US" baseline="0" dirty="0" smtClean="0">
                          <a:effectLst>
                            <a:glow rad="101600">
                              <a:schemeClr val="accent5">
                                <a:satMod val="175000"/>
                                <a:alpha val="40000"/>
                              </a:schemeClr>
                            </a:glow>
                          </a:effectLst>
                        </a:rPr>
                        <a:t> </a:t>
                      </a:r>
                      <a:r>
                        <a:rPr lang="en-US" baseline="0" dirty="0" err="1" smtClean="0">
                          <a:effectLst>
                            <a:glow rad="101600">
                              <a:schemeClr val="accent5">
                                <a:satMod val="175000"/>
                                <a:alpha val="40000"/>
                              </a:schemeClr>
                            </a:glow>
                          </a:effectLst>
                        </a:rPr>
                        <a:t>sujud</a:t>
                      </a:r>
                      <a:endParaRPr lang="en-US" dirty="0" smtClean="0">
                        <a:effectLst>
                          <a:glow rad="101600">
                            <a:schemeClr val="accent5">
                              <a:satMod val="175000"/>
                              <a:alpha val="40000"/>
                            </a:schemeClr>
                          </a:glow>
                        </a:effectLst>
                      </a:endParaRPr>
                    </a:p>
                    <a:p>
                      <a:pPr marL="342900" indent="-342900" algn="l">
                        <a:buAutoNum type="arabicPeriod" startAt="3"/>
                      </a:pPr>
                      <a:r>
                        <a:rPr lang="en-US" dirty="0" err="1" smtClean="0">
                          <a:effectLst>
                            <a:glow rad="101600">
                              <a:schemeClr val="accent5">
                                <a:satMod val="175000"/>
                                <a:alpha val="40000"/>
                              </a:schemeClr>
                            </a:glow>
                          </a:effectLst>
                        </a:rPr>
                        <a:t>Merendahkan</a:t>
                      </a:r>
                      <a:r>
                        <a:rPr lang="en-US" dirty="0" smtClean="0">
                          <a:effectLst>
                            <a:glow rad="101600">
                              <a:schemeClr val="accent5">
                                <a:satMod val="175000"/>
                                <a:alpha val="40000"/>
                              </a:schemeClr>
                            </a:glow>
                          </a:effectLst>
                        </a:rPr>
                        <a:t> </a:t>
                      </a:r>
                      <a:r>
                        <a:rPr lang="en-US" dirty="0" err="1" smtClean="0">
                          <a:effectLst>
                            <a:glow rad="101600">
                              <a:schemeClr val="accent5">
                                <a:satMod val="175000"/>
                                <a:alpha val="40000"/>
                              </a:schemeClr>
                            </a:glow>
                          </a:effectLst>
                        </a:rPr>
                        <a:t>suara</a:t>
                      </a:r>
                      <a:r>
                        <a:rPr lang="en-US" dirty="0" smtClean="0">
                          <a:effectLst>
                            <a:glow rad="101600">
                              <a:schemeClr val="accent5">
                                <a:satMod val="175000"/>
                                <a:alpha val="40000"/>
                              </a:schemeClr>
                            </a:glow>
                          </a:effectLst>
                        </a:rPr>
                        <a:t>/</a:t>
                      </a:r>
                      <a:r>
                        <a:rPr lang="en-US" dirty="0" err="1" smtClean="0">
                          <a:effectLst>
                            <a:glow rad="101600">
                              <a:schemeClr val="accent5">
                                <a:satMod val="175000"/>
                                <a:alpha val="40000"/>
                              </a:schemeClr>
                            </a:glow>
                          </a:effectLst>
                        </a:rPr>
                        <a:t>bacaannya</a:t>
                      </a:r>
                      <a:r>
                        <a:rPr lang="en-US" baseline="0" dirty="0" smtClean="0">
                          <a:effectLst>
                            <a:glow rad="101600">
                              <a:schemeClr val="accent5">
                                <a:satMod val="175000"/>
                                <a:alpha val="40000"/>
                              </a:schemeClr>
                            </a:glow>
                          </a:effectLst>
                        </a:rPr>
                        <a:t> </a:t>
                      </a:r>
                      <a:r>
                        <a:rPr lang="en-US" baseline="0" dirty="0" err="1" smtClean="0">
                          <a:effectLst>
                            <a:glow rad="101600">
                              <a:schemeClr val="accent5">
                                <a:satMod val="175000"/>
                                <a:alpha val="40000"/>
                              </a:schemeClr>
                            </a:glow>
                          </a:effectLst>
                        </a:rPr>
                        <a:t>dihadapan</a:t>
                      </a:r>
                      <a:r>
                        <a:rPr lang="en-US" baseline="0" dirty="0" smtClean="0">
                          <a:effectLst>
                            <a:glow rad="101600">
                              <a:schemeClr val="accent5">
                                <a:satMod val="175000"/>
                                <a:alpha val="40000"/>
                              </a:schemeClr>
                            </a:glow>
                          </a:effectLst>
                        </a:rPr>
                        <a:t> </a:t>
                      </a:r>
                      <a:r>
                        <a:rPr lang="en-US" baseline="0" dirty="0" err="1" smtClean="0">
                          <a:effectLst>
                            <a:glow rad="101600">
                              <a:schemeClr val="accent5">
                                <a:satMod val="175000"/>
                                <a:alpha val="40000"/>
                              </a:schemeClr>
                            </a:glow>
                          </a:effectLst>
                        </a:rPr>
                        <a:t>laki</a:t>
                      </a:r>
                      <a:r>
                        <a:rPr lang="en-US" baseline="0" dirty="0" smtClean="0">
                          <a:effectLst>
                            <a:glow rad="101600">
                              <a:schemeClr val="accent5">
                                <a:satMod val="175000"/>
                                <a:alpha val="40000"/>
                              </a:schemeClr>
                            </a:glow>
                          </a:effectLst>
                        </a:rPr>
                        <a:t> </a:t>
                      </a:r>
                      <a:r>
                        <a:rPr lang="en-US" baseline="0" dirty="0" err="1" smtClean="0">
                          <a:effectLst>
                            <a:glow rad="101600">
                              <a:schemeClr val="accent5">
                                <a:satMod val="175000"/>
                                <a:alpha val="40000"/>
                              </a:schemeClr>
                            </a:glow>
                          </a:effectLst>
                        </a:rPr>
                        <a:t>laki</a:t>
                      </a:r>
                      <a:r>
                        <a:rPr lang="en-US" baseline="0" dirty="0" smtClean="0">
                          <a:effectLst>
                            <a:glow rad="101600">
                              <a:schemeClr val="accent5">
                                <a:satMod val="175000"/>
                                <a:alpha val="40000"/>
                              </a:schemeClr>
                            </a:glow>
                          </a:effectLst>
                        </a:rPr>
                        <a:t>/yang </a:t>
                      </a:r>
                      <a:r>
                        <a:rPr lang="en-US" baseline="0" dirty="0" err="1" smtClean="0">
                          <a:effectLst>
                            <a:glow rad="101600">
                              <a:schemeClr val="accent5">
                                <a:satMod val="175000"/>
                                <a:alpha val="40000"/>
                              </a:schemeClr>
                            </a:glow>
                          </a:effectLst>
                        </a:rPr>
                        <a:t>bukan</a:t>
                      </a:r>
                      <a:r>
                        <a:rPr lang="en-US" baseline="0" dirty="0" smtClean="0">
                          <a:effectLst>
                            <a:glow rad="101600">
                              <a:schemeClr val="accent5">
                                <a:satMod val="175000"/>
                                <a:alpha val="40000"/>
                              </a:schemeClr>
                            </a:glow>
                          </a:effectLst>
                        </a:rPr>
                        <a:t> </a:t>
                      </a:r>
                      <a:r>
                        <a:rPr lang="en-US" baseline="0" dirty="0" err="1" smtClean="0">
                          <a:effectLst>
                            <a:glow rad="101600">
                              <a:schemeClr val="accent5">
                                <a:satMod val="175000"/>
                                <a:alpha val="40000"/>
                              </a:schemeClr>
                            </a:glow>
                          </a:effectLst>
                        </a:rPr>
                        <a:t>muhrim</a:t>
                      </a:r>
                      <a:endParaRPr lang="en-US" baseline="0" dirty="0" smtClean="0">
                        <a:effectLst>
                          <a:glow rad="101600">
                            <a:schemeClr val="accent5">
                              <a:satMod val="175000"/>
                              <a:alpha val="40000"/>
                            </a:schemeClr>
                          </a:glow>
                        </a:effectLst>
                      </a:endParaRPr>
                    </a:p>
                    <a:p>
                      <a:pPr marL="342900" indent="-342900" algn="l">
                        <a:buNone/>
                      </a:pPr>
                      <a:r>
                        <a:rPr lang="en-US" baseline="0" dirty="0" smtClean="0">
                          <a:effectLst>
                            <a:glow rad="101600">
                              <a:schemeClr val="accent5">
                                <a:satMod val="175000"/>
                                <a:alpha val="40000"/>
                              </a:schemeClr>
                            </a:glow>
                          </a:effectLst>
                        </a:rPr>
                        <a:t>4. </a:t>
                      </a:r>
                      <a:r>
                        <a:rPr lang="en-US" baseline="0" dirty="0" err="1" smtClean="0">
                          <a:effectLst>
                            <a:glow rad="101600">
                              <a:schemeClr val="accent5">
                                <a:satMod val="175000"/>
                                <a:alpha val="40000"/>
                              </a:schemeClr>
                            </a:glow>
                          </a:effectLst>
                        </a:rPr>
                        <a:t>Auratnya</a:t>
                      </a:r>
                      <a:r>
                        <a:rPr lang="en-US" baseline="0" dirty="0" smtClean="0">
                          <a:effectLst>
                            <a:glow rad="101600">
                              <a:schemeClr val="accent5">
                                <a:satMod val="175000"/>
                                <a:alpha val="40000"/>
                              </a:schemeClr>
                            </a:glow>
                          </a:effectLst>
                        </a:rPr>
                        <a:t> </a:t>
                      </a:r>
                      <a:r>
                        <a:rPr lang="en-US" baseline="0" dirty="0" err="1" smtClean="0">
                          <a:effectLst>
                            <a:glow rad="101600">
                              <a:schemeClr val="accent5">
                                <a:satMod val="175000"/>
                                <a:alpha val="40000"/>
                              </a:schemeClr>
                            </a:glow>
                          </a:effectLst>
                        </a:rPr>
                        <a:t>dalam</a:t>
                      </a:r>
                      <a:r>
                        <a:rPr lang="en-US" baseline="0" dirty="0" smtClean="0">
                          <a:effectLst>
                            <a:glow rad="101600">
                              <a:schemeClr val="accent5">
                                <a:satMod val="175000"/>
                                <a:alpha val="40000"/>
                              </a:schemeClr>
                            </a:glow>
                          </a:effectLst>
                        </a:rPr>
                        <a:t> </a:t>
                      </a:r>
                      <a:r>
                        <a:rPr lang="en-US" baseline="0" dirty="0" err="1" smtClean="0">
                          <a:effectLst>
                            <a:glow rad="101600">
                              <a:schemeClr val="accent5">
                                <a:satMod val="175000"/>
                                <a:alpha val="40000"/>
                              </a:schemeClr>
                            </a:glow>
                          </a:effectLst>
                        </a:rPr>
                        <a:t>shalat</a:t>
                      </a:r>
                      <a:r>
                        <a:rPr lang="en-US" baseline="0" dirty="0" smtClean="0">
                          <a:effectLst>
                            <a:glow rad="101600">
                              <a:schemeClr val="accent5">
                                <a:satMod val="175000"/>
                                <a:alpha val="40000"/>
                              </a:schemeClr>
                            </a:glow>
                          </a:effectLst>
                        </a:rPr>
                        <a:t> </a:t>
                      </a:r>
                      <a:r>
                        <a:rPr lang="en-US" baseline="0" dirty="0" err="1" smtClean="0">
                          <a:effectLst>
                            <a:glow rad="101600">
                              <a:schemeClr val="accent5">
                                <a:satMod val="175000"/>
                                <a:alpha val="40000"/>
                              </a:schemeClr>
                            </a:glow>
                          </a:effectLst>
                        </a:rPr>
                        <a:t>adalah</a:t>
                      </a:r>
                      <a:r>
                        <a:rPr lang="en-US" baseline="0" dirty="0" smtClean="0">
                          <a:effectLst>
                            <a:glow rad="101600">
                              <a:schemeClr val="accent5">
                                <a:satMod val="175000"/>
                                <a:alpha val="40000"/>
                              </a:schemeClr>
                            </a:glow>
                          </a:effectLst>
                        </a:rPr>
                        <a:t> </a:t>
                      </a:r>
                      <a:r>
                        <a:rPr lang="en-US" baseline="0" dirty="0" err="1" smtClean="0">
                          <a:effectLst>
                            <a:glow rad="101600">
                              <a:schemeClr val="accent5">
                                <a:satMod val="175000"/>
                                <a:alpha val="40000"/>
                              </a:schemeClr>
                            </a:glow>
                          </a:effectLst>
                        </a:rPr>
                        <a:t>seluruh</a:t>
                      </a:r>
                      <a:r>
                        <a:rPr lang="en-US" baseline="0" dirty="0" smtClean="0">
                          <a:effectLst>
                            <a:glow rad="101600">
                              <a:schemeClr val="accent5">
                                <a:satMod val="175000"/>
                                <a:alpha val="40000"/>
                              </a:schemeClr>
                            </a:glow>
                          </a:effectLst>
                        </a:rPr>
                        <a:t> </a:t>
                      </a:r>
                      <a:r>
                        <a:rPr lang="en-US" baseline="0" dirty="0" err="1" smtClean="0">
                          <a:effectLst>
                            <a:glow rad="101600">
                              <a:schemeClr val="accent5">
                                <a:satMod val="175000"/>
                                <a:alpha val="40000"/>
                              </a:schemeClr>
                            </a:glow>
                          </a:effectLst>
                        </a:rPr>
                        <a:t>tubuh</a:t>
                      </a:r>
                      <a:r>
                        <a:rPr lang="en-US" baseline="0" dirty="0" smtClean="0">
                          <a:effectLst>
                            <a:glow rad="101600">
                              <a:schemeClr val="accent5">
                                <a:satMod val="175000"/>
                                <a:alpha val="40000"/>
                              </a:schemeClr>
                            </a:glow>
                          </a:effectLst>
                        </a:rPr>
                        <a:t> </a:t>
                      </a:r>
                      <a:r>
                        <a:rPr lang="en-US" baseline="0" dirty="0" err="1" smtClean="0">
                          <a:effectLst>
                            <a:glow rad="101600">
                              <a:schemeClr val="accent5">
                                <a:satMod val="175000"/>
                                <a:alpha val="40000"/>
                              </a:schemeClr>
                            </a:glow>
                          </a:effectLst>
                        </a:rPr>
                        <a:t>kecuali</a:t>
                      </a:r>
                      <a:r>
                        <a:rPr lang="en-US" baseline="0" dirty="0" smtClean="0">
                          <a:effectLst>
                            <a:glow rad="101600">
                              <a:schemeClr val="accent5">
                                <a:satMod val="175000"/>
                                <a:alpha val="40000"/>
                              </a:schemeClr>
                            </a:glow>
                          </a:effectLst>
                        </a:rPr>
                        <a:t> </a:t>
                      </a:r>
                      <a:r>
                        <a:rPr lang="en-US" baseline="0" dirty="0" err="1" smtClean="0">
                          <a:effectLst>
                            <a:glow rad="101600">
                              <a:schemeClr val="accent5">
                                <a:satMod val="175000"/>
                                <a:alpha val="40000"/>
                              </a:schemeClr>
                            </a:glow>
                          </a:effectLst>
                        </a:rPr>
                        <a:t>muka</a:t>
                      </a:r>
                      <a:r>
                        <a:rPr lang="en-US" baseline="0" dirty="0" smtClean="0">
                          <a:effectLst>
                            <a:glow rad="101600">
                              <a:schemeClr val="accent5">
                                <a:satMod val="175000"/>
                                <a:alpha val="40000"/>
                              </a:schemeClr>
                            </a:glow>
                          </a:effectLst>
                        </a:rPr>
                        <a:t> </a:t>
                      </a:r>
                      <a:r>
                        <a:rPr lang="en-US" baseline="0" dirty="0" err="1" smtClean="0">
                          <a:effectLst>
                            <a:glow rad="101600">
                              <a:schemeClr val="accent5">
                                <a:satMod val="175000"/>
                                <a:alpha val="40000"/>
                              </a:schemeClr>
                            </a:glow>
                          </a:effectLst>
                        </a:rPr>
                        <a:t>dan</a:t>
                      </a:r>
                      <a:r>
                        <a:rPr lang="en-US" baseline="0" dirty="0" smtClean="0">
                          <a:effectLst>
                            <a:glow rad="101600">
                              <a:schemeClr val="accent5">
                                <a:satMod val="175000"/>
                                <a:alpha val="40000"/>
                              </a:schemeClr>
                            </a:glow>
                          </a:effectLst>
                        </a:rPr>
                        <a:t> </a:t>
                      </a:r>
                      <a:r>
                        <a:rPr lang="en-US" baseline="0" dirty="0" err="1" smtClean="0">
                          <a:effectLst>
                            <a:glow rad="101600">
                              <a:schemeClr val="accent5">
                                <a:satMod val="175000"/>
                                <a:alpha val="40000"/>
                              </a:schemeClr>
                            </a:glow>
                          </a:effectLst>
                        </a:rPr>
                        <a:t>telapak</a:t>
                      </a:r>
                      <a:r>
                        <a:rPr lang="en-US" baseline="0" dirty="0" smtClean="0">
                          <a:effectLst>
                            <a:glow rad="101600">
                              <a:schemeClr val="accent5">
                                <a:satMod val="175000"/>
                                <a:alpha val="40000"/>
                              </a:schemeClr>
                            </a:glow>
                          </a:effectLst>
                        </a:rPr>
                        <a:t> </a:t>
                      </a:r>
                      <a:r>
                        <a:rPr lang="en-US" baseline="0" dirty="0" err="1" smtClean="0">
                          <a:effectLst>
                            <a:glow rad="101600">
                              <a:schemeClr val="accent5">
                                <a:satMod val="175000"/>
                                <a:alpha val="40000"/>
                              </a:schemeClr>
                            </a:glow>
                          </a:effectLst>
                        </a:rPr>
                        <a:t>tangan</a:t>
                      </a:r>
                      <a:endParaRPr lang="en-US" dirty="0" smtClean="0">
                        <a:effectLst>
                          <a:glow rad="101600">
                            <a:schemeClr val="accent5">
                              <a:satMod val="175000"/>
                              <a:alpha val="40000"/>
                            </a:schemeClr>
                          </a:glow>
                        </a:effectLst>
                      </a:endParaRPr>
                    </a:p>
                    <a:p>
                      <a:pPr algn="l"/>
                      <a:endParaRPr lang="en-US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cxnSp>
        <p:nvCxnSpPr>
          <p:cNvPr id="21" name="Straight Connector 20"/>
          <p:cNvCxnSpPr/>
          <p:nvPr/>
        </p:nvCxnSpPr>
        <p:spPr>
          <a:xfrm rot="5400000">
            <a:off x="3178959" y="4893479"/>
            <a:ext cx="3214710" cy="1588"/>
          </a:xfrm>
          <a:prstGeom prst="line">
            <a:avLst/>
          </a:prstGeom>
          <a:effectLst>
            <a:glow rad="101600">
              <a:schemeClr val="accent1">
                <a:satMod val="17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  <a:reflection blurRad="6350" stA="52000" endA="300" endPos="35000" dir="5400000" sy="-100000" algn="bl" rotWithShape="0"/>
          </a:effectLst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>
            <a:off x="857224" y="3571876"/>
            <a:ext cx="3929090" cy="1588"/>
          </a:xfrm>
          <a:prstGeom prst="line">
            <a:avLst/>
          </a:prstGeom>
          <a:effectLst>
            <a:glow rad="101600">
              <a:schemeClr val="accent5">
                <a:satMod val="17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>
            <a:off x="4786314" y="3571876"/>
            <a:ext cx="3571900" cy="1588"/>
          </a:xfrm>
          <a:prstGeom prst="line">
            <a:avLst/>
          </a:prstGeom>
          <a:effectLst>
            <a:glow rad="101600">
              <a:schemeClr val="accent5">
                <a:satMod val="17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5720" y="428604"/>
            <a:ext cx="8643998" cy="6072230"/>
          </a:xfrm>
        </p:spPr>
        <p:txBody>
          <a:bodyPr>
            <a:normAutofit fontScale="62500" lnSpcReduction="20000"/>
          </a:bodyPr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>
              <a:buNone/>
            </a:pPr>
            <a:r>
              <a:rPr lang="en-US" sz="2900" dirty="0" smtClean="0"/>
              <a:t>	</a:t>
            </a:r>
            <a:r>
              <a:rPr lang="en-US" sz="2900" dirty="0" smtClean="0"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1.Niat </a:t>
            </a:r>
            <a:r>
              <a:rPr lang="en-US" sz="2900" dirty="0" err="1" smtClean="0"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shalat</a:t>
            </a:r>
            <a:r>
              <a:rPr lang="en-US" sz="2900" dirty="0" smtClean="0"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 </a:t>
            </a:r>
            <a:r>
              <a:rPr lang="en-US" sz="2900" dirty="0" err="1" smtClean="0"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subuh</a:t>
            </a:r>
            <a:r>
              <a:rPr lang="en-US" sz="2900" dirty="0" smtClean="0"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 </a:t>
            </a:r>
            <a:br>
              <a:rPr lang="en-US" sz="2900" dirty="0" smtClean="0"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</a:br>
            <a:r>
              <a:rPr lang="en-US" sz="2900" dirty="0" err="1" smtClean="0"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Ushalli</a:t>
            </a:r>
            <a:r>
              <a:rPr lang="en-US" sz="2900" dirty="0" smtClean="0"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 </a:t>
            </a:r>
            <a:r>
              <a:rPr lang="en-US" sz="2900" dirty="0" err="1" smtClean="0"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fardhas</a:t>
            </a:r>
            <a:r>
              <a:rPr lang="en-US" sz="2900" dirty="0" smtClean="0"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 </a:t>
            </a:r>
            <a:r>
              <a:rPr lang="en-US" sz="2900" dirty="0" err="1" smtClean="0"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shubhi</a:t>
            </a:r>
            <a:r>
              <a:rPr lang="en-US" sz="2900" dirty="0" smtClean="0"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 </a:t>
            </a:r>
            <a:r>
              <a:rPr lang="en-US" sz="2900" dirty="0" err="1" smtClean="0"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rak'ataini</a:t>
            </a:r>
            <a:r>
              <a:rPr lang="en-US" sz="2900" dirty="0" smtClean="0"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 </a:t>
            </a:r>
            <a:r>
              <a:rPr lang="en-US" sz="2900" dirty="0" err="1" smtClean="0"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mustaqbilal</a:t>
            </a:r>
            <a:r>
              <a:rPr lang="en-US" sz="2900" dirty="0" smtClean="0"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 </a:t>
            </a:r>
            <a:r>
              <a:rPr lang="en-US" sz="2900" dirty="0" err="1" smtClean="0"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qiblati</a:t>
            </a:r>
            <a:r>
              <a:rPr lang="en-US" sz="2900" dirty="0" smtClean="0"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 </a:t>
            </a:r>
            <a:r>
              <a:rPr lang="en-US" sz="2900" dirty="0" err="1" smtClean="0"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adaa</a:t>
            </a:r>
            <a:r>
              <a:rPr lang="en-US" sz="2900" dirty="0" smtClean="0"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-an (</a:t>
            </a:r>
            <a:r>
              <a:rPr lang="en-US" sz="2900" dirty="0" err="1" smtClean="0"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ma'muuman</a:t>
            </a:r>
            <a:r>
              <a:rPr lang="en-US" sz="2900" dirty="0" smtClean="0"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/</a:t>
            </a:r>
            <a:r>
              <a:rPr lang="en-US" sz="2900" dirty="0" err="1" smtClean="0"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imaaman</a:t>
            </a:r>
            <a:r>
              <a:rPr lang="en-US" sz="2900" dirty="0" smtClean="0"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) </a:t>
            </a:r>
            <a:r>
              <a:rPr lang="en-US" sz="2900" dirty="0" err="1" smtClean="0"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lillahi</a:t>
            </a:r>
            <a:r>
              <a:rPr lang="en-US" sz="2900" dirty="0" smtClean="0"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 </a:t>
            </a:r>
            <a:r>
              <a:rPr lang="en-US" sz="2900" dirty="0" err="1" smtClean="0"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ta'aalaa</a:t>
            </a:r>
            <a:r>
              <a:rPr lang="en-US" sz="2900" dirty="0" smtClean="0"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 </a:t>
            </a:r>
          </a:p>
          <a:p>
            <a:pPr>
              <a:buNone/>
            </a:pPr>
            <a:r>
              <a:rPr lang="en-US" sz="2900" dirty="0" smtClean="0"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/>
            </a:r>
            <a:br>
              <a:rPr lang="en-US" sz="2900" dirty="0" smtClean="0"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</a:br>
            <a:r>
              <a:rPr lang="en-US" sz="2900" dirty="0" smtClean="0"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2.Niat </a:t>
            </a:r>
            <a:r>
              <a:rPr lang="en-US" sz="2900" dirty="0" err="1" smtClean="0"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shalat</a:t>
            </a:r>
            <a:r>
              <a:rPr lang="en-US" sz="2900" dirty="0" smtClean="0"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 </a:t>
            </a:r>
            <a:r>
              <a:rPr lang="en-US" sz="2900" dirty="0" err="1" smtClean="0"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zhuhur</a:t>
            </a:r>
            <a:r>
              <a:rPr lang="en-US" sz="2900" dirty="0" smtClean="0"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 </a:t>
            </a:r>
            <a:br>
              <a:rPr lang="en-US" sz="2900" dirty="0" smtClean="0"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</a:br>
            <a:r>
              <a:rPr lang="en-US" sz="2900" dirty="0" err="1" smtClean="0"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Ushalli</a:t>
            </a:r>
            <a:r>
              <a:rPr lang="en-US" sz="2900" dirty="0" smtClean="0"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 </a:t>
            </a:r>
            <a:r>
              <a:rPr lang="en-US" sz="2900" dirty="0" err="1" smtClean="0"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fardhazh</a:t>
            </a:r>
            <a:r>
              <a:rPr lang="en-US" sz="2900" dirty="0" smtClean="0"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 </a:t>
            </a:r>
            <a:r>
              <a:rPr lang="en-US" sz="2900" dirty="0" err="1" smtClean="0"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zhuhri</a:t>
            </a:r>
            <a:r>
              <a:rPr lang="en-US" sz="2900" dirty="0" smtClean="0"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 </a:t>
            </a:r>
            <a:r>
              <a:rPr lang="en-US" sz="2900" dirty="0" err="1" smtClean="0"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arba'a</a:t>
            </a:r>
            <a:r>
              <a:rPr lang="en-US" sz="2900" dirty="0" smtClean="0"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 </a:t>
            </a:r>
            <a:r>
              <a:rPr lang="en-US" sz="2900" dirty="0" err="1" smtClean="0"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rakaatim</a:t>
            </a:r>
            <a:r>
              <a:rPr lang="en-US" sz="2900" dirty="0" smtClean="0"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 </a:t>
            </a:r>
            <a:r>
              <a:rPr lang="en-US" sz="2900" dirty="0" err="1" smtClean="0"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mustaqbilal</a:t>
            </a:r>
            <a:r>
              <a:rPr lang="en-US" sz="2900" dirty="0" smtClean="0"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 </a:t>
            </a:r>
            <a:r>
              <a:rPr lang="en-US" sz="2900" dirty="0" err="1" smtClean="0"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qiblati</a:t>
            </a:r>
            <a:r>
              <a:rPr lang="en-US" sz="2900" dirty="0" smtClean="0"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 </a:t>
            </a:r>
            <a:r>
              <a:rPr lang="en-US" sz="2900" dirty="0" err="1" smtClean="0"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adaa</a:t>
            </a:r>
            <a:r>
              <a:rPr lang="en-US" sz="2900" dirty="0" smtClean="0"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-an (</a:t>
            </a:r>
            <a:r>
              <a:rPr lang="en-US" sz="2900" dirty="0" err="1" smtClean="0"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ma'muman</a:t>
            </a:r>
            <a:r>
              <a:rPr lang="en-US" sz="2900" dirty="0" smtClean="0"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/</a:t>
            </a:r>
            <a:r>
              <a:rPr lang="en-US" sz="2900" dirty="0" err="1" smtClean="0"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imaman</a:t>
            </a:r>
            <a:r>
              <a:rPr lang="en-US" sz="2900" dirty="0" smtClean="0"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) </a:t>
            </a:r>
            <a:r>
              <a:rPr lang="en-US" sz="2900" dirty="0" err="1" smtClean="0"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lillaahi</a:t>
            </a:r>
            <a:r>
              <a:rPr lang="en-US" sz="2900" dirty="0" smtClean="0"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 </a:t>
            </a:r>
            <a:r>
              <a:rPr lang="en-US" sz="2900" dirty="0" err="1" smtClean="0"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ta'aalaa</a:t>
            </a:r>
            <a:r>
              <a:rPr lang="en-US" sz="2900" dirty="0" smtClean="0"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 </a:t>
            </a:r>
            <a:br>
              <a:rPr lang="en-US" sz="2900" dirty="0" smtClean="0"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</a:br>
            <a:endParaRPr lang="en-US" sz="2900" dirty="0" smtClean="0">
              <a:effectLst>
                <a:glow rad="139700">
                  <a:schemeClr val="accent1">
                    <a:satMod val="175000"/>
                    <a:alpha val="40000"/>
                  </a:schemeClr>
                </a:glow>
                <a:reflection blurRad="6350" stA="55000" endA="300" endPos="45500" dir="5400000" sy="-100000" algn="bl" rotWithShape="0"/>
              </a:effectLst>
            </a:endParaRPr>
          </a:p>
          <a:p>
            <a:pPr>
              <a:buNone/>
            </a:pPr>
            <a:r>
              <a:rPr lang="en-US" sz="2900" dirty="0" smtClean="0"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	3.Niat </a:t>
            </a:r>
            <a:r>
              <a:rPr lang="en-US" sz="2900" dirty="0" err="1" smtClean="0"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shalat</a:t>
            </a:r>
            <a:r>
              <a:rPr lang="en-US" sz="2900" dirty="0" smtClean="0"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 </a:t>
            </a:r>
            <a:r>
              <a:rPr lang="en-US" sz="2900" dirty="0" err="1" smtClean="0"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ashar</a:t>
            </a:r>
            <a:r>
              <a:rPr lang="en-US" sz="2900" dirty="0" smtClean="0"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 </a:t>
            </a:r>
            <a:br>
              <a:rPr lang="en-US" sz="2900" dirty="0" smtClean="0"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</a:br>
            <a:r>
              <a:rPr lang="en-US" sz="2900" dirty="0" err="1" smtClean="0"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Ushalli</a:t>
            </a:r>
            <a:r>
              <a:rPr lang="en-US" sz="2900" dirty="0" smtClean="0"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 </a:t>
            </a:r>
            <a:r>
              <a:rPr lang="en-US" sz="2900" dirty="0" err="1" smtClean="0"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fardhal</a:t>
            </a:r>
            <a:r>
              <a:rPr lang="en-US" sz="2900" dirty="0" smtClean="0"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 '</a:t>
            </a:r>
            <a:r>
              <a:rPr lang="en-US" sz="2900" dirty="0" err="1" smtClean="0"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ashri</a:t>
            </a:r>
            <a:r>
              <a:rPr lang="en-US" sz="2900" dirty="0" smtClean="0"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 </a:t>
            </a:r>
            <a:r>
              <a:rPr lang="en-US" sz="2900" dirty="0" err="1" smtClean="0"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arba'a</a:t>
            </a:r>
            <a:r>
              <a:rPr lang="en-US" sz="2900" dirty="0" smtClean="0"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 </a:t>
            </a:r>
            <a:r>
              <a:rPr lang="en-US" sz="2900" dirty="0" err="1" smtClean="0"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rakaatim</a:t>
            </a:r>
            <a:r>
              <a:rPr lang="en-US" sz="2900" dirty="0" smtClean="0"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 </a:t>
            </a:r>
            <a:r>
              <a:rPr lang="en-US" sz="2900" dirty="0" err="1" smtClean="0"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mustaqbilal</a:t>
            </a:r>
            <a:r>
              <a:rPr lang="en-US" sz="2900" dirty="0" smtClean="0"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 </a:t>
            </a:r>
            <a:r>
              <a:rPr lang="en-US" sz="2900" dirty="0" err="1" smtClean="0"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qiblati</a:t>
            </a:r>
            <a:r>
              <a:rPr lang="en-US" sz="2900" dirty="0" smtClean="0"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 </a:t>
            </a:r>
            <a:r>
              <a:rPr lang="en-US" sz="2900" dirty="0" err="1" smtClean="0"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adaa</a:t>
            </a:r>
            <a:r>
              <a:rPr lang="en-US" sz="2900" dirty="0" smtClean="0"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-an (</a:t>
            </a:r>
            <a:r>
              <a:rPr lang="en-US" sz="2900" dirty="0" err="1" smtClean="0"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ma'muman</a:t>
            </a:r>
            <a:r>
              <a:rPr lang="en-US" sz="2900" dirty="0" smtClean="0"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/</a:t>
            </a:r>
            <a:r>
              <a:rPr lang="en-US" sz="2900" dirty="0" err="1" smtClean="0"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imaman</a:t>
            </a:r>
            <a:r>
              <a:rPr lang="en-US" sz="2900" dirty="0" smtClean="0"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) </a:t>
            </a:r>
            <a:r>
              <a:rPr lang="en-US" sz="2900" dirty="0" err="1" smtClean="0"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lillaahi</a:t>
            </a:r>
            <a:r>
              <a:rPr lang="en-US" sz="2900" dirty="0" smtClean="0"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 </a:t>
            </a:r>
            <a:r>
              <a:rPr lang="en-US" sz="2900" dirty="0" err="1" smtClean="0"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ta'aalaa</a:t>
            </a:r>
            <a:r>
              <a:rPr lang="en-US" sz="2900" dirty="0" smtClean="0"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 </a:t>
            </a:r>
            <a:br>
              <a:rPr lang="en-US" sz="2900" dirty="0" smtClean="0"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</a:br>
            <a:endParaRPr lang="en-US" sz="2900" dirty="0" smtClean="0">
              <a:effectLst>
                <a:glow rad="139700">
                  <a:schemeClr val="accent1">
                    <a:satMod val="175000"/>
                    <a:alpha val="40000"/>
                  </a:schemeClr>
                </a:glow>
                <a:reflection blurRad="6350" stA="55000" endA="300" endPos="45500" dir="5400000" sy="-100000" algn="bl" rotWithShape="0"/>
              </a:effectLst>
            </a:endParaRPr>
          </a:p>
          <a:p>
            <a:pPr>
              <a:buNone/>
            </a:pPr>
            <a:r>
              <a:rPr lang="en-US" sz="2900" dirty="0" smtClean="0"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	4.Niat </a:t>
            </a:r>
            <a:r>
              <a:rPr lang="en-US" sz="2900" dirty="0" err="1" smtClean="0"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shalat</a:t>
            </a:r>
            <a:r>
              <a:rPr lang="en-US" sz="2900" dirty="0" smtClean="0"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 </a:t>
            </a:r>
            <a:r>
              <a:rPr lang="en-US" sz="2900" dirty="0" err="1" smtClean="0"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magrib</a:t>
            </a:r>
            <a:r>
              <a:rPr lang="en-US" sz="2900" dirty="0" smtClean="0"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 </a:t>
            </a:r>
            <a:br>
              <a:rPr lang="en-US" sz="2900" dirty="0" smtClean="0"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</a:br>
            <a:r>
              <a:rPr lang="en-US" sz="2900" dirty="0" err="1" smtClean="0"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Ushalli</a:t>
            </a:r>
            <a:r>
              <a:rPr lang="en-US" sz="2900" dirty="0" smtClean="0"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 </a:t>
            </a:r>
            <a:r>
              <a:rPr lang="en-US" sz="2900" dirty="0" err="1" smtClean="0"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fardhal</a:t>
            </a:r>
            <a:r>
              <a:rPr lang="en-US" sz="2900" dirty="0" smtClean="0"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 </a:t>
            </a:r>
            <a:r>
              <a:rPr lang="en-US" sz="2900" dirty="0" err="1" smtClean="0"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maghribi</a:t>
            </a:r>
            <a:r>
              <a:rPr lang="en-US" sz="2900" dirty="0" smtClean="0"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 </a:t>
            </a:r>
            <a:r>
              <a:rPr lang="en-US" sz="2900" dirty="0" err="1" smtClean="0"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tsalaatsa</a:t>
            </a:r>
            <a:r>
              <a:rPr lang="en-US" sz="2900" dirty="0" smtClean="0"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 </a:t>
            </a:r>
            <a:r>
              <a:rPr lang="en-US" sz="2900" dirty="0" err="1" smtClean="0"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raka'aatim</a:t>
            </a:r>
            <a:r>
              <a:rPr lang="en-US" sz="2900" dirty="0" smtClean="0"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 </a:t>
            </a:r>
            <a:r>
              <a:rPr lang="en-US" sz="2900" dirty="0" err="1" smtClean="0"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mustaqbilal</a:t>
            </a:r>
            <a:r>
              <a:rPr lang="en-US" sz="2900" dirty="0" smtClean="0"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 </a:t>
            </a:r>
            <a:r>
              <a:rPr lang="en-US" sz="2900" dirty="0" err="1" smtClean="0"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qiblati</a:t>
            </a:r>
            <a:r>
              <a:rPr lang="en-US" sz="2900" dirty="0" smtClean="0"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 </a:t>
            </a:r>
            <a:r>
              <a:rPr lang="en-US" sz="2900" dirty="0" err="1" smtClean="0"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adaa</a:t>
            </a:r>
            <a:r>
              <a:rPr lang="en-US" sz="2900" dirty="0" smtClean="0"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-an (</a:t>
            </a:r>
            <a:r>
              <a:rPr lang="en-US" sz="2900" dirty="0" err="1" smtClean="0"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ma'muman</a:t>
            </a:r>
            <a:r>
              <a:rPr lang="en-US" sz="2900" dirty="0" smtClean="0"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/</a:t>
            </a:r>
            <a:r>
              <a:rPr lang="en-US" sz="2900" dirty="0" err="1" smtClean="0"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imaman</a:t>
            </a:r>
            <a:r>
              <a:rPr lang="en-US" sz="2900" dirty="0" smtClean="0"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) </a:t>
            </a:r>
            <a:r>
              <a:rPr lang="en-US" sz="2900" dirty="0" err="1" smtClean="0"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lillaahi</a:t>
            </a:r>
            <a:r>
              <a:rPr lang="en-US" sz="2900" dirty="0" smtClean="0"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 </a:t>
            </a:r>
            <a:r>
              <a:rPr lang="en-US" sz="2900" dirty="0" err="1" smtClean="0"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ta'aalaa</a:t>
            </a:r>
            <a:r>
              <a:rPr lang="en-US" sz="2900" dirty="0" smtClean="0"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 </a:t>
            </a:r>
            <a:br>
              <a:rPr lang="en-US" sz="2900" dirty="0" smtClean="0"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</a:br>
            <a:endParaRPr lang="en-US" sz="2900" dirty="0" smtClean="0">
              <a:effectLst>
                <a:glow rad="139700">
                  <a:schemeClr val="accent1">
                    <a:satMod val="175000"/>
                    <a:alpha val="40000"/>
                  </a:schemeClr>
                </a:glow>
                <a:reflection blurRad="6350" stA="55000" endA="300" endPos="45500" dir="5400000" sy="-100000" algn="bl" rotWithShape="0"/>
              </a:effectLst>
            </a:endParaRPr>
          </a:p>
          <a:p>
            <a:pPr>
              <a:buNone/>
            </a:pPr>
            <a:r>
              <a:rPr lang="en-US" sz="2900" dirty="0" smtClean="0"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	5.Niat </a:t>
            </a:r>
            <a:r>
              <a:rPr lang="en-US" sz="2900" dirty="0" err="1" smtClean="0"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shalat</a:t>
            </a:r>
            <a:r>
              <a:rPr lang="en-US" sz="2900" dirty="0" smtClean="0"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 </a:t>
            </a:r>
            <a:r>
              <a:rPr lang="en-US" sz="2900" dirty="0" err="1" smtClean="0"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ìsya</a:t>
            </a:r>
            <a:r>
              <a:rPr lang="en-US" sz="2900" dirty="0" smtClean="0"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 </a:t>
            </a:r>
            <a:br>
              <a:rPr lang="en-US" sz="2900" dirty="0" smtClean="0"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</a:br>
            <a:r>
              <a:rPr lang="en-US" sz="2900" dirty="0" err="1" smtClean="0"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Ushalli</a:t>
            </a:r>
            <a:r>
              <a:rPr lang="en-US" sz="2900" dirty="0" smtClean="0"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 </a:t>
            </a:r>
            <a:r>
              <a:rPr lang="en-US" sz="2900" dirty="0" err="1" smtClean="0"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fardhal</a:t>
            </a:r>
            <a:r>
              <a:rPr lang="en-US" sz="2900" dirty="0" smtClean="0"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 </a:t>
            </a:r>
            <a:r>
              <a:rPr lang="en-US" sz="2900" dirty="0" err="1" smtClean="0"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isyaa-i</a:t>
            </a:r>
            <a:r>
              <a:rPr lang="en-US" sz="2900" dirty="0" smtClean="0"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 </a:t>
            </a:r>
            <a:r>
              <a:rPr lang="en-US" sz="2900" dirty="0" err="1" smtClean="0"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arba'a</a:t>
            </a:r>
            <a:r>
              <a:rPr lang="en-US" sz="2900" dirty="0" smtClean="0"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 </a:t>
            </a:r>
            <a:r>
              <a:rPr lang="en-US" sz="2900" dirty="0" err="1" smtClean="0"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raka'aatim</a:t>
            </a:r>
            <a:r>
              <a:rPr lang="en-US" sz="2900" dirty="0" smtClean="0"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 </a:t>
            </a:r>
            <a:r>
              <a:rPr lang="en-US" sz="2900" dirty="0" err="1" smtClean="0"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mustaqbilal</a:t>
            </a:r>
            <a:r>
              <a:rPr lang="en-US" sz="2900" dirty="0" smtClean="0"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 </a:t>
            </a:r>
            <a:r>
              <a:rPr lang="en-US" sz="2900" dirty="0" err="1" smtClean="0"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qiblati</a:t>
            </a:r>
            <a:r>
              <a:rPr lang="en-US" sz="2900" dirty="0" smtClean="0"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 </a:t>
            </a:r>
            <a:r>
              <a:rPr lang="en-US" sz="2900" dirty="0" err="1" smtClean="0"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adaa</a:t>
            </a:r>
            <a:r>
              <a:rPr lang="en-US" sz="2900" dirty="0" smtClean="0"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-an (</a:t>
            </a:r>
            <a:r>
              <a:rPr lang="en-US" sz="2900" dirty="0" err="1" smtClean="0"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ma'muman</a:t>
            </a:r>
            <a:r>
              <a:rPr lang="en-US" sz="2900" dirty="0" smtClean="0"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/</a:t>
            </a:r>
            <a:r>
              <a:rPr lang="en-US" sz="2900" dirty="0" err="1" smtClean="0"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imaman</a:t>
            </a:r>
            <a:r>
              <a:rPr lang="en-US" sz="2900" dirty="0" smtClean="0"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) </a:t>
            </a:r>
            <a:r>
              <a:rPr lang="en-US" sz="2900" dirty="0" err="1" smtClean="0"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lillahi</a:t>
            </a:r>
            <a:r>
              <a:rPr lang="en-US" sz="2900" dirty="0" smtClean="0"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 </a:t>
            </a:r>
            <a:r>
              <a:rPr lang="en-US" sz="2900" dirty="0" err="1" smtClean="0"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ta'aalaa</a:t>
            </a:r>
            <a:r>
              <a:rPr lang="en-US" sz="2900" dirty="0" smtClean="0"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 </a:t>
            </a:r>
            <a:endParaRPr lang="en-US" sz="2900" dirty="0">
              <a:effectLst>
                <a:glow rad="139700">
                  <a:schemeClr val="accent1">
                    <a:satMod val="175000"/>
                    <a:alpha val="40000"/>
                  </a:schemeClr>
                </a:glow>
                <a:reflection blurRad="6350" stA="55000" endA="300" endPos="45500" dir="5400000" sy="-100000" algn="bl" rotWithShape="0"/>
              </a:effectLst>
            </a:endParaRPr>
          </a:p>
        </p:txBody>
      </p:sp>
      <p:sp>
        <p:nvSpPr>
          <p:cNvPr id="4" name="Rectangle 3"/>
          <p:cNvSpPr/>
          <p:nvPr/>
        </p:nvSpPr>
        <p:spPr>
          <a:xfrm rot="924102">
            <a:off x="1248021" y="534221"/>
            <a:ext cx="4280954" cy="1907883"/>
          </a:xfrm>
          <a:prstGeom prst="rect">
            <a:avLst/>
          </a:prstGeom>
          <a:noFill/>
          <a:effectLst>
            <a:glow rad="139700">
              <a:schemeClr val="accent5">
                <a:satMod val="175000"/>
                <a:alpha val="40000"/>
              </a:schemeClr>
            </a:glow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285720" y="214290"/>
            <a:ext cx="5214974" cy="1714512"/>
          </a:xfrm>
          <a:prstGeom prst="rect">
            <a:avLst/>
          </a:prstGeom>
          <a:noFill/>
          <a:effectLst>
            <a:glow rad="139700">
              <a:schemeClr val="accent1">
                <a:satMod val="175000"/>
                <a:alpha val="40000"/>
              </a:schemeClr>
            </a:glow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0" y="0"/>
            <a:ext cx="5715008" cy="221455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NIAT </a:t>
            </a:r>
            <a:r>
              <a:rPr lang="en-US" sz="3200" dirty="0" err="1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NIAT</a:t>
            </a:r>
            <a:r>
              <a:rPr lang="en-US" sz="3200" dirty="0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 SHALAT FARDHU</a:t>
            </a:r>
            <a:endParaRPr lang="en-US" sz="3200" dirty="0">
              <a:effectLst>
                <a:glow rad="101600">
                  <a:schemeClr val="accent5">
                    <a:satMod val="175000"/>
                    <a:alpha val="40000"/>
                  </a:schemeClr>
                </a:glow>
                <a:reflection blurRad="6350" stA="55000" endA="300" endPos="455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5720" y="285728"/>
            <a:ext cx="8572560" cy="6357982"/>
          </a:xfrm>
        </p:spPr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sz="2000" dirty="0" smtClean="0"/>
          </a:p>
          <a:p>
            <a:r>
              <a:rPr lang="en-US" sz="2000" dirty="0" err="1" smtClean="0"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Setelah</a:t>
            </a:r>
            <a:r>
              <a:rPr lang="en-US" sz="2000" dirty="0" smtClean="0"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 </a:t>
            </a:r>
            <a:r>
              <a:rPr lang="en-US" sz="2000" dirty="0" err="1" smtClean="0"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shalat</a:t>
            </a:r>
            <a:r>
              <a:rPr lang="en-US" sz="2000" dirty="0" smtClean="0"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 </a:t>
            </a:r>
            <a:r>
              <a:rPr lang="en-US" sz="2000" dirty="0" err="1" smtClean="0"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subuh</a:t>
            </a:r>
            <a:r>
              <a:rPr lang="en-US" sz="2000" dirty="0" smtClean="0"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 </a:t>
            </a:r>
            <a:r>
              <a:rPr lang="en-US" sz="2000" dirty="0" err="1" smtClean="0"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hingga</a:t>
            </a:r>
            <a:r>
              <a:rPr lang="en-US" sz="2000" dirty="0" smtClean="0"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 </a:t>
            </a:r>
            <a:r>
              <a:rPr lang="en-US" sz="2000" dirty="0" err="1" smtClean="0"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terbitnya</a:t>
            </a:r>
            <a:r>
              <a:rPr lang="en-US" sz="2000" dirty="0" smtClean="0"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 </a:t>
            </a:r>
            <a:r>
              <a:rPr lang="en-US" sz="2000" dirty="0" err="1" smtClean="0"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matahari</a:t>
            </a:r>
            <a:r>
              <a:rPr lang="en-US" sz="2000" dirty="0" smtClean="0"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.</a:t>
            </a:r>
          </a:p>
          <a:p>
            <a:r>
              <a:rPr lang="en-US" sz="2000" dirty="0" err="1" smtClean="0"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Ketika</a:t>
            </a:r>
            <a:r>
              <a:rPr lang="en-US" sz="2000" dirty="0" smtClean="0"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 </a:t>
            </a:r>
            <a:r>
              <a:rPr lang="en-US" sz="2000" dirty="0" err="1" smtClean="0"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terbitnya</a:t>
            </a:r>
            <a:r>
              <a:rPr lang="en-US" sz="2000" dirty="0" smtClean="0"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 </a:t>
            </a:r>
            <a:r>
              <a:rPr lang="en-US" sz="2000" dirty="0" err="1" smtClean="0"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matahari</a:t>
            </a:r>
            <a:r>
              <a:rPr lang="en-US" sz="2000" dirty="0" smtClean="0"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 </a:t>
            </a:r>
            <a:r>
              <a:rPr lang="en-US" sz="2000" dirty="0" err="1" smtClean="0"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hingga</a:t>
            </a:r>
            <a:r>
              <a:rPr lang="en-US" sz="2000" dirty="0" smtClean="0"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 </a:t>
            </a:r>
            <a:r>
              <a:rPr lang="en-US" sz="2000" dirty="0" err="1" smtClean="0"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sempurna</a:t>
            </a:r>
            <a:r>
              <a:rPr lang="en-US" sz="2000" dirty="0" smtClean="0"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 </a:t>
            </a:r>
            <a:r>
              <a:rPr lang="en-US" sz="2000" dirty="0" err="1" smtClean="0"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dan</a:t>
            </a:r>
            <a:r>
              <a:rPr lang="en-US" sz="2000" dirty="0" smtClean="0"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 </a:t>
            </a:r>
            <a:r>
              <a:rPr lang="en-US" sz="2000" dirty="0" err="1" smtClean="0"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naik</a:t>
            </a:r>
            <a:r>
              <a:rPr lang="en-US" sz="2000" dirty="0" smtClean="0"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 </a:t>
            </a:r>
            <a:r>
              <a:rPr lang="en-US" sz="2000" dirty="0" err="1" smtClean="0"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sekurang-kurangnya</a:t>
            </a:r>
            <a:r>
              <a:rPr lang="en-US" sz="2000" dirty="0" smtClean="0"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 </a:t>
            </a:r>
            <a:r>
              <a:rPr lang="en-US" sz="2000" dirty="0" err="1" smtClean="0"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setinggi</a:t>
            </a:r>
            <a:r>
              <a:rPr lang="en-US" sz="2000" dirty="0" smtClean="0"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 </a:t>
            </a:r>
            <a:r>
              <a:rPr lang="en-US" sz="2000" dirty="0" err="1" smtClean="0"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tombak</a:t>
            </a:r>
            <a:r>
              <a:rPr lang="en-US" sz="2000" dirty="0" smtClean="0"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 ( ± 10° </a:t>
            </a:r>
            <a:r>
              <a:rPr lang="en-US" sz="2000" dirty="0" err="1" smtClean="0"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dari</a:t>
            </a:r>
            <a:r>
              <a:rPr lang="en-US" sz="2000" dirty="0" smtClean="0"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 </a:t>
            </a:r>
            <a:r>
              <a:rPr lang="en-US" sz="2000" dirty="0" err="1" smtClean="0"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permukaan</a:t>
            </a:r>
            <a:r>
              <a:rPr lang="en-US" sz="2000" dirty="0" smtClean="0"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 </a:t>
            </a:r>
            <a:r>
              <a:rPr lang="en-US" sz="2000" dirty="0" err="1" smtClean="0"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bumi</a:t>
            </a:r>
            <a:r>
              <a:rPr lang="en-US" sz="2000" dirty="0" smtClean="0"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 ).</a:t>
            </a:r>
          </a:p>
          <a:p>
            <a:r>
              <a:rPr lang="en-US" sz="2000" dirty="0" err="1" smtClean="0"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Ketika</a:t>
            </a:r>
            <a:r>
              <a:rPr lang="en-US" sz="2000" dirty="0" smtClean="0"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 </a:t>
            </a:r>
            <a:r>
              <a:rPr lang="en-US" sz="2000" dirty="0" err="1" smtClean="0"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matahari</a:t>
            </a:r>
            <a:r>
              <a:rPr lang="en-US" sz="2000" dirty="0" smtClean="0"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 </a:t>
            </a:r>
            <a:r>
              <a:rPr lang="en-US" sz="2000" dirty="0" err="1" smtClean="0"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rembang</a:t>
            </a:r>
            <a:r>
              <a:rPr lang="en-US" sz="2000" dirty="0" smtClean="0"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 (</a:t>
            </a:r>
            <a:r>
              <a:rPr lang="en-US" sz="2000" dirty="0" err="1" smtClean="0"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diatas</a:t>
            </a:r>
            <a:r>
              <a:rPr lang="en-US" sz="2000" dirty="0" smtClean="0"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 </a:t>
            </a:r>
            <a:r>
              <a:rPr lang="en-US" sz="2000" dirty="0" err="1" smtClean="0"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kepala</a:t>
            </a:r>
            <a:r>
              <a:rPr lang="en-US" sz="2000" dirty="0" smtClean="0"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) </a:t>
            </a:r>
            <a:r>
              <a:rPr lang="en-US" sz="2000" dirty="0" err="1" smtClean="0"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hingga</a:t>
            </a:r>
            <a:r>
              <a:rPr lang="en-US" sz="2000" dirty="0" smtClean="0"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 </a:t>
            </a:r>
            <a:r>
              <a:rPr lang="en-US" sz="2000" dirty="0" err="1" smtClean="0"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condong</a:t>
            </a:r>
            <a:r>
              <a:rPr lang="en-US" sz="2000" dirty="0" smtClean="0"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 </a:t>
            </a:r>
            <a:r>
              <a:rPr lang="en-US" sz="2000" dirty="0" err="1" smtClean="0"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sedikit</a:t>
            </a:r>
            <a:r>
              <a:rPr lang="en-US" sz="2000" dirty="0" smtClean="0"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 </a:t>
            </a:r>
            <a:r>
              <a:rPr lang="en-US" sz="2000" dirty="0" err="1" smtClean="0"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kebarat</a:t>
            </a:r>
            <a:r>
              <a:rPr lang="en-US" sz="2000" dirty="0" smtClean="0"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.</a:t>
            </a:r>
          </a:p>
          <a:p>
            <a:r>
              <a:rPr lang="en-US" sz="2000" dirty="0" err="1" smtClean="0"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Setelah</a:t>
            </a:r>
            <a:r>
              <a:rPr lang="en-US" sz="2000" dirty="0" smtClean="0"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 </a:t>
            </a:r>
            <a:r>
              <a:rPr lang="en-US" sz="2000" dirty="0" err="1" smtClean="0"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shalat</a:t>
            </a:r>
            <a:r>
              <a:rPr lang="en-US" sz="2000" dirty="0" smtClean="0"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 </a:t>
            </a:r>
            <a:r>
              <a:rPr lang="en-US" sz="2000" dirty="0" err="1" smtClean="0"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ashar</a:t>
            </a:r>
            <a:r>
              <a:rPr lang="en-US" sz="2000" dirty="0" smtClean="0"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 </a:t>
            </a:r>
            <a:r>
              <a:rPr lang="en-US" sz="2000" dirty="0" err="1" smtClean="0"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hingga</a:t>
            </a:r>
            <a:r>
              <a:rPr lang="en-US" sz="2000" dirty="0" smtClean="0"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 </a:t>
            </a:r>
            <a:r>
              <a:rPr lang="en-US" sz="2000" dirty="0" err="1" smtClean="0"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terbenamnya</a:t>
            </a:r>
            <a:r>
              <a:rPr lang="en-US" sz="2000" dirty="0" smtClean="0"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 </a:t>
            </a:r>
            <a:r>
              <a:rPr lang="en-US" sz="2000" dirty="0" err="1" smtClean="0"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matahari</a:t>
            </a:r>
            <a:r>
              <a:rPr lang="en-US" sz="2000" dirty="0" smtClean="0"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.</a:t>
            </a:r>
          </a:p>
          <a:p>
            <a:r>
              <a:rPr lang="en-US" sz="2000" dirty="0" err="1" smtClean="0"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Ketika</a:t>
            </a:r>
            <a:r>
              <a:rPr lang="en-US" sz="2000" dirty="0" smtClean="0"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 </a:t>
            </a:r>
            <a:r>
              <a:rPr lang="en-US" sz="2000" dirty="0" err="1" smtClean="0"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mulai</a:t>
            </a:r>
            <a:r>
              <a:rPr lang="en-US" sz="2000" dirty="0" smtClean="0"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 </a:t>
            </a:r>
            <a:r>
              <a:rPr lang="en-US" sz="2000" dirty="0" err="1" smtClean="0"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terbenamnya</a:t>
            </a:r>
            <a:r>
              <a:rPr lang="en-US" sz="2000" dirty="0" smtClean="0"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 </a:t>
            </a:r>
            <a:r>
              <a:rPr lang="en-US" sz="2000" dirty="0" err="1" smtClean="0"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matahari</a:t>
            </a:r>
            <a:r>
              <a:rPr lang="en-US" sz="2000" dirty="0" smtClean="0"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 </a:t>
            </a:r>
            <a:r>
              <a:rPr lang="en-US" sz="2000" dirty="0" err="1" smtClean="0"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hingga</a:t>
            </a:r>
            <a:r>
              <a:rPr lang="en-US" sz="2000" dirty="0" smtClean="0"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 </a:t>
            </a:r>
            <a:r>
              <a:rPr lang="en-US" sz="2000" dirty="0" err="1" smtClean="0"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sempurna</a:t>
            </a:r>
            <a:endParaRPr lang="en-US" sz="2000" dirty="0">
              <a:effectLst>
                <a:glow rad="63500">
                  <a:schemeClr val="accent5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286116" y="642918"/>
            <a:ext cx="4929222" cy="1571636"/>
          </a:xfrm>
          <a:prstGeom prst="rect">
            <a:avLst/>
          </a:prstGeom>
          <a:noFill/>
          <a:effectLst>
            <a:glow rad="101600">
              <a:schemeClr val="accent5">
                <a:satMod val="175000"/>
                <a:alpha val="40000"/>
              </a:schemeClr>
            </a:glow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 rot="687605">
            <a:off x="3000364" y="714356"/>
            <a:ext cx="4643470" cy="1428760"/>
          </a:xfrm>
          <a:prstGeom prst="rect">
            <a:avLst/>
          </a:prstGeom>
          <a:noFill/>
          <a:effectLst>
            <a:glow rad="139700">
              <a:schemeClr val="accent1">
                <a:satMod val="175000"/>
                <a:alpha val="40000"/>
              </a:schemeClr>
            </a:glow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2357422" y="0"/>
            <a:ext cx="6429420" cy="2643182"/>
          </a:xfrm>
          <a:prstGeom prst="rect">
            <a:avLst/>
          </a:prstGeom>
          <a:noFill/>
          <a:ln>
            <a:noFill/>
          </a:ln>
          <a:effectLst>
            <a:glow rad="1397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effectLst>
                  <a:glow rad="139700">
                    <a:schemeClr val="accent5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WAKTU YANG DILARANG UNTUK SHALAT</a:t>
            </a:r>
            <a:endParaRPr lang="en-US" sz="2800" dirty="0">
              <a:effectLst>
                <a:glow rad="139700">
                  <a:schemeClr val="accent5">
                    <a:satMod val="175000"/>
                    <a:alpha val="40000"/>
                  </a:schemeClr>
                </a:glow>
                <a:reflection blurRad="6350" stA="55000" endA="300" endPos="455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00042"/>
            <a:ext cx="8229600" cy="562612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214282" y="1428736"/>
            <a:ext cx="7215238" cy="3286148"/>
          </a:xfrm>
          <a:prstGeom prst="rect">
            <a:avLst/>
          </a:prstGeom>
          <a:noFill/>
          <a:effectLst>
            <a:glow rad="139700">
              <a:schemeClr val="accent1">
                <a:satMod val="175000"/>
                <a:alpha val="40000"/>
              </a:schemeClr>
            </a:glow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 rot="579064">
            <a:off x="4429124" y="214290"/>
            <a:ext cx="3857652" cy="4286256"/>
          </a:xfrm>
          <a:prstGeom prst="rect">
            <a:avLst/>
          </a:prstGeom>
          <a:noFill/>
          <a:effectLst>
            <a:glow rad="139700">
              <a:schemeClr val="accent5">
                <a:satMod val="175000"/>
                <a:alpha val="40000"/>
              </a:schemeClr>
            </a:glow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0" y="0"/>
            <a:ext cx="8858280" cy="6072206"/>
          </a:xfrm>
          <a:prstGeom prst="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600" dirty="0" smtClean="0">
                <a:effectLst>
                  <a:glow rad="139700">
                    <a:schemeClr val="accent5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ANY QUESTION ???</a:t>
            </a:r>
            <a:endParaRPr lang="en-US" sz="6600" dirty="0">
              <a:effectLst>
                <a:glow rad="139700">
                  <a:schemeClr val="accent5">
                    <a:satMod val="175000"/>
                    <a:alpha val="40000"/>
                  </a:schemeClr>
                </a:glow>
                <a:reflection blurRad="6350" stA="55000" endA="300" endPos="455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loud 3"/>
          <p:cNvSpPr/>
          <p:nvPr/>
        </p:nvSpPr>
        <p:spPr>
          <a:xfrm>
            <a:off x="2928926" y="2643182"/>
            <a:ext cx="3000396" cy="2000264"/>
          </a:xfrm>
          <a:prstGeom prst="cloud">
            <a:avLst/>
          </a:prstGeom>
          <a:noFill/>
          <a:ln>
            <a:noFill/>
          </a:ln>
          <a:effectLst>
            <a:glow rad="139700">
              <a:schemeClr val="accent5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dirty="0" err="1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shalat</a:t>
            </a:r>
            <a:endParaRPr lang="en-US" sz="4800" dirty="0">
              <a:effectLst>
                <a:glow rad="101600">
                  <a:schemeClr val="accent5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11" name="Cloud 10">
            <a:hlinkClick r:id="rId2" action="ppaction://hlinksldjump"/>
          </p:cNvPr>
          <p:cNvSpPr/>
          <p:nvPr/>
        </p:nvSpPr>
        <p:spPr>
          <a:xfrm rot="20687363">
            <a:off x="860705" y="266130"/>
            <a:ext cx="2143140" cy="857256"/>
          </a:xfrm>
          <a:prstGeom prst="cloud">
            <a:avLst/>
          </a:prstGeom>
          <a:noFill/>
          <a:ln>
            <a:noFill/>
          </a:ln>
          <a:effectLst>
            <a:glow rad="101600">
              <a:schemeClr val="accent5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err="1" smtClean="0">
                <a:effectLst>
                  <a:glow rad="139700">
                    <a:schemeClr val="accent5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Pengertian</a:t>
            </a:r>
            <a:endParaRPr lang="en-US" sz="2000" dirty="0" smtClean="0">
              <a:effectLst>
                <a:glow rad="139700">
                  <a:schemeClr val="accent5">
                    <a:satMod val="175000"/>
                    <a:alpha val="40000"/>
                  </a:schemeClr>
                </a:glow>
                <a:reflection blurRad="6350" stA="55000" endA="300" endPos="45500" dir="5400000" sy="-100000" algn="bl" rotWithShape="0"/>
              </a:effectLst>
            </a:endParaRPr>
          </a:p>
        </p:txBody>
      </p:sp>
      <p:sp>
        <p:nvSpPr>
          <p:cNvPr id="15" name="Cloud 14">
            <a:hlinkClick r:id="rId3" action="ppaction://hlinksldjump"/>
          </p:cNvPr>
          <p:cNvSpPr/>
          <p:nvPr/>
        </p:nvSpPr>
        <p:spPr>
          <a:xfrm rot="21042700">
            <a:off x="3790066" y="400350"/>
            <a:ext cx="2397173" cy="1128080"/>
          </a:xfrm>
          <a:prstGeom prst="cloud">
            <a:avLst/>
          </a:prstGeom>
          <a:noFill/>
          <a:ln>
            <a:noFill/>
          </a:ln>
          <a:effectLst>
            <a:glow rad="228600">
              <a:schemeClr val="accent1">
                <a:satMod val="175000"/>
                <a:alpha val="40000"/>
              </a:schemeClr>
            </a:glow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Ketentuan-ketentuan</a:t>
            </a:r>
            <a:r>
              <a:rPr lang="en-US" dirty="0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 </a:t>
            </a:r>
            <a:r>
              <a:rPr lang="en-US" dirty="0" err="1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Shalat</a:t>
            </a:r>
            <a:endParaRPr lang="en-US" dirty="0">
              <a:effectLst>
                <a:glow rad="101600">
                  <a:schemeClr val="accent5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18" name="Cloud 17">
            <a:hlinkClick r:id="rId4" action="ppaction://hlinksldjump"/>
          </p:cNvPr>
          <p:cNvSpPr/>
          <p:nvPr/>
        </p:nvSpPr>
        <p:spPr>
          <a:xfrm>
            <a:off x="6572264" y="3000372"/>
            <a:ext cx="2000264" cy="928694"/>
          </a:xfrm>
          <a:prstGeom prst="cloud">
            <a:avLst/>
          </a:prstGeom>
          <a:noFill/>
          <a:ln>
            <a:noFill/>
          </a:ln>
          <a:effectLst>
            <a:glow rad="101600">
              <a:schemeClr val="accent5">
                <a:satMod val="175000"/>
                <a:alpha val="40000"/>
              </a:schemeClr>
            </a:glow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err="1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Dalil</a:t>
            </a:r>
            <a:r>
              <a:rPr lang="en-US" sz="2000" dirty="0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 </a:t>
            </a:r>
          </a:p>
          <a:p>
            <a:pPr algn="ctr"/>
            <a:r>
              <a:rPr lang="en-US" sz="2000" dirty="0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Al Qur’an</a:t>
            </a:r>
            <a:endParaRPr lang="en-US" sz="2000" dirty="0">
              <a:effectLst>
                <a:glow rad="101600">
                  <a:schemeClr val="accent5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28" name="Cloud 27">
            <a:hlinkClick r:id="rId5" action="ppaction://hlinksldjump"/>
          </p:cNvPr>
          <p:cNvSpPr/>
          <p:nvPr/>
        </p:nvSpPr>
        <p:spPr>
          <a:xfrm>
            <a:off x="1000100" y="4929198"/>
            <a:ext cx="1857388" cy="1428760"/>
          </a:xfrm>
          <a:prstGeom prst="cloud">
            <a:avLst/>
          </a:prstGeom>
          <a:noFill/>
          <a:ln>
            <a:noFill/>
          </a:ln>
          <a:effectLst>
            <a:glow rad="101600">
              <a:schemeClr val="accent5">
                <a:satMod val="175000"/>
                <a:alpha val="40000"/>
              </a:schemeClr>
            </a:glow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Niat</a:t>
            </a:r>
            <a:r>
              <a:rPr lang="en-US" dirty="0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 </a:t>
            </a:r>
            <a:r>
              <a:rPr lang="en-US" dirty="0" err="1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shalat</a:t>
            </a:r>
            <a:r>
              <a:rPr lang="en-US" dirty="0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 </a:t>
            </a:r>
            <a:r>
              <a:rPr lang="en-US" dirty="0" err="1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fardhu</a:t>
            </a:r>
            <a:endParaRPr lang="en-US" dirty="0">
              <a:effectLst>
                <a:glow rad="101600">
                  <a:schemeClr val="accent5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31" name="Cloud 30">
            <a:hlinkClick r:id="rId6" action="ppaction://hlinksldjump"/>
          </p:cNvPr>
          <p:cNvSpPr/>
          <p:nvPr/>
        </p:nvSpPr>
        <p:spPr>
          <a:xfrm>
            <a:off x="0" y="2428868"/>
            <a:ext cx="2428860" cy="1500198"/>
          </a:xfrm>
          <a:prstGeom prst="cloud">
            <a:avLst/>
          </a:prstGeom>
          <a:noFill/>
          <a:ln>
            <a:noFill/>
          </a:ln>
          <a:effectLst>
            <a:glow rad="101600">
              <a:schemeClr val="accent5">
                <a:satMod val="175000"/>
                <a:alpha val="40000"/>
              </a:schemeClr>
            </a:glow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Waktu</a:t>
            </a:r>
            <a:r>
              <a:rPr lang="en-US" dirty="0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 yang </a:t>
            </a:r>
            <a:r>
              <a:rPr lang="en-US" dirty="0" err="1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dilarang</a:t>
            </a:r>
            <a:r>
              <a:rPr lang="en-US" dirty="0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 </a:t>
            </a:r>
            <a:r>
              <a:rPr lang="en-US" dirty="0" err="1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untuk</a:t>
            </a:r>
            <a:r>
              <a:rPr lang="en-US" dirty="0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 </a:t>
            </a:r>
            <a:r>
              <a:rPr lang="en-US" dirty="0" err="1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shalat</a:t>
            </a:r>
            <a:endParaRPr lang="en-US" dirty="0">
              <a:effectLst>
                <a:glow rad="101600">
                  <a:schemeClr val="accent5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19" name="Snip Single Corner Rectangle 18"/>
          <p:cNvSpPr/>
          <p:nvPr/>
        </p:nvSpPr>
        <p:spPr>
          <a:xfrm rot="322275">
            <a:off x="3007936" y="2834899"/>
            <a:ext cx="2645679" cy="1616829"/>
          </a:xfrm>
          <a:prstGeom prst="snip1Rect">
            <a:avLst/>
          </a:prstGeom>
          <a:noFill/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ounded Rectangle 21"/>
          <p:cNvSpPr/>
          <p:nvPr/>
        </p:nvSpPr>
        <p:spPr>
          <a:xfrm rot="20859673">
            <a:off x="2912624" y="3069686"/>
            <a:ext cx="3161284" cy="994320"/>
          </a:xfrm>
          <a:prstGeom prst="roundRect">
            <a:avLst/>
          </a:prstGeom>
          <a:noFill/>
          <a:effectLst>
            <a:glow rad="1397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>
            <a:hlinkClick r:id="rId5" action="ppaction://hlinksldjump"/>
          </p:cNvPr>
          <p:cNvSpPr/>
          <p:nvPr/>
        </p:nvSpPr>
        <p:spPr>
          <a:xfrm rot="18928790">
            <a:off x="878120" y="5055385"/>
            <a:ext cx="2000264" cy="1285884"/>
          </a:xfrm>
          <a:prstGeom prst="rect">
            <a:avLst/>
          </a:prstGeom>
          <a:noFill/>
          <a:effectLst>
            <a:glow rad="228600">
              <a:schemeClr val="accent1">
                <a:satMod val="175000"/>
                <a:alpha val="40000"/>
              </a:schemeClr>
            </a:glow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ounded Rectangle 32">
            <a:hlinkClick r:id="rId6" action="ppaction://hlinksldjump"/>
          </p:cNvPr>
          <p:cNvSpPr/>
          <p:nvPr/>
        </p:nvSpPr>
        <p:spPr>
          <a:xfrm>
            <a:off x="0" y="2500306"/>
            <a:ext cx="2279000" cy="1200169"/>
          </a:xfrm>
          <a:prstGeom prst="roundRect">
            <a:avLst/>
          </a:prstGeom>
          <a:noFill/>
          <a:effectLst>
            <a:glow rad="228600">
              <a:schemeClr val="accent1">
                <a:satMod val="175000"/>
                <a:alpha val="40000"/>
              </a:schemeClr>
            </a:glow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nip Diagonal Corner Rectangle 34"/>
          <p:cNvSpPr/>
          <p:nvPr/>
        </p:nvSpPr>
        <p:spPr>
          <a:xfrm rot="1410317">
            <a:off x="707740" y="94755"/>
            <a:ext cx="2143140" cy="1129205"/>
          </a:xfrm>
          <a:prstGeom prst="snip2DiagRect">
            <a:avLst>
              <a:gd name="adj1" fmla="val 0"/>
              <a:gd name="adj2" fmla="val 5794"/>
            </a:avLst>
          </a:prstGeom>
          <a:noFill/>
          <a:effectLst>
            <a:glow rad="228600">
              <a:schemeClr val="accent1">
                <a:satMod val="175000"/>
                <a:alpha val="40000"/>
              </a:schemeClr>
            </a:glow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Right Triangle 40"/>
          <p:cNvSpPr/>
          <p:nvPr/>
        </p:nvSpPr>
        <p:spPr>
          <a:xfrm>
            <a:off x="4286248" y="0"/>
            <a:ext cx="3357586" cy="1500174"/>
          </a:xfrm>
          <a:prstGeom prst="rtTriangle">
            <a:avLst/>
          </a:prstGeom>
          <a:noFill/>
          <a:effectLst>
            <a:glow rad="228600">
              <a:schemeClr val="accent1">
                <a:satMod val="175000"/>
                <a:alpha val="40000"/>
              </a:schemeClr>
            </a:glow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Rectangle 42">
            <a:hlinkClick r:id="rId4" action="ppaction://hlinksldjump"/>
          </p:cNvPr>
          <p:cNvSpPr/>
          <p:nvPr/>
        </p:nvSpPr>
        <p:spPr>
          <a:xfrm rot="21032164">
            <a:off x="6689806" y="2559127"/>
            <a:ext cx="1714512" cy="1571636"/>
          </a:xfrm>
          <a:prstGeom prst="rect">
            <a:avLst/>
          </a:prstGeom>
          <a:noFill/>
          <a:effectLst>
            <a:glow rad="228600">
              <a:schemeClr val="accent1">
                <a:satMod val="175000"/>
                <a:alpha val="40000"/>
              </a:schemeClr>
            </a:glow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nip Single Corner Rectangle 44">
            <a:hlinkClick r:id="rId7" action="ppaction://hlinksldjump"/>
          </p:cNvPr>
          <p:cNvSpPr/>
          <p:nvPr/>
        </p:nvSpPr>
        <p:spPr>
          <a:xfrm rot="21422750">
            <a:off x="4743314" y="4982744"/>
            <a:ext cx="2107824" cy="1157896"/>
          </a:xfrm>
          <a:prstGeom prst="snip1Rect">
            <a:avLst/>
          </a:prstGeom>
          <a:noFill/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Perbedaan</a:t>
            </a:r>
            <a:r>
              <a:rPr lang="en-US" dirty="0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 </a:t>
            </a:r>
            <a:r>
              <a:rPr lang="en-US" dirty="0" err="1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pria</a:t>
            </a:r>
            <a:r>
              <a:rPr lang="en-US" dirty="0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 </a:t>
            </a:r>
            <a:r>
              <a:rPr lang="en-US" dirty="0" err="1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dan</a:t>
            </a:r>
            <a:r>
              <a:rPr lang="en-US" dirty="0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 </a:t>
            </a:r>
            <a:r>
              <a:rPr lang="en-US" dirty="0" err="1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wanita</a:t>
            </a:r>
            <a:r>
              <a:rPr lang="en-US" dirty="0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 </a:t>
            </a:r>
            <a:r>
              <a:rPr lang="en-US" dirty="0" err="1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dalam</a:t>
            </a:r>
            <a:r>
              <a:rPr lang="en-US" dirty="0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 </a:t>
            </a:r>
            <a:r>
              <a:rPr lang="en-US" dirty="0" err="1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shalat</a:t>
            </a:r>
            <a:endParaRPr lang="en-US" dirty="0">
              <a:effectLst>
                <a:glow rad="101600">
                  <a:schemeClr val="accent5">
                    <a:satMod val="175000"/>
                    <a:alpha val="40000"/>
                  </a:schemeClr>
                </a:glow>
              </a:effectLst>
            </a:endParaRPr>
          </a:p>
        </p:txBody>
      </p:sp>
      <p:cxnSp>
        <p:nvCxnSpPr>
          <p:cNvPr id="47" name="Straight Connector 46"/>
          <p:cNvCxnSpPr/>
          <p:nvPr/>
        </p:nvCxnSpPr>
        <p:spPr>
          <a:xfrm rot="16200000" flipV="1">
            <a:off x="2428860" y="1571612"/>
            <a:ext cx="1785950" cy="1357322"/>
          </a:xfrm>
          <a:prstGeom prst="line">
            <a:avLst/>
          </a:prstGeom>
          <a:effectLst>
            <a:glow rad="139700">
              <a:schemeClr val="accent5">
                <a:satMod val="17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  <a:reflection blurRad="6350" stA="52000" endA="300" endPos="35000" dir="5400000" sy="-100000" algn="bl" rotWithShape="0"/>
          </a:effectLst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50" name="Straight Connector 49"/>
          <p:cNvCxnSpPr/>
          <p:nvPr/>
        </p:nvCxnSpPr>
        <p:spPr>
          <a:xfrm rot="10800000">
            <a:off x="2357422" y="3214686"/>
            <a:ext cx="571504" cy="285752"/>
          </a:xfrm>
          <a:prstGeom prst="line">
            <a:avLst/>
          </a:prstGeom>
          <a:effectLst>
            <a:glow rad="139700">
              <a:schemeClr val="accent5">
                <a:satMod val="17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  <a:reflection blurRad="6350" stA="52000" endA="300" endPos="35000" dir="5400000" sy="-100000" algn="bl" rotWithShape="0"/>
          </a:effectLst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52" name="Straight Connector 51"/>
          <p:cNvCxnSpPr/>
          <p:nvPr/>
        </p:nvCxnSpPr>
        <p:spPr>
          <a:xfrm rot="5400000">
            <a:off x="2643174" y="4357694"/>
            <a:ext cx="642942" cy="642942"/>
          </a:xfrm>
          <a:prstGeom prst="line">
            <a:avLst/>
          </a:prstGeom>
          <a:effectLst>
            <a:glow rad="139700">
              <a:schemeClr val="accent5">
                <a:satMod val="17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  <a:reflection blurRad="6350" stA="52000" endA="300" endPos="35000" dir="5400000" sy="-100000" algn="bl" rotWithShape="0"/>
          </a:effectLst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56" name="Straight Connector 55"/>
          <p:cNvCxnSpPr/>
          <p:nvPr/>
        </p:nvCxnSpPr>
        <p:spPr>
          <a:xfrm rot="16200000" flipH="1">
            <a:off x="4857752" y="4357694"/>
            <a:ext cx="1000132" cy="285752"/>
          </a:xfrm>
          <a:prstGeom prst="line">
            <a:avLst/>
          </a:prstGeom>
          <a:effectLst>
            <a:glow rad="139700">
              <a:schemeClr val="accent5">
                <a:satMod val="17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  <a:reflection blurRad="6350" stA="52000" endA="300" endPos="35000" dir="5400000" sy="-100000" algn="bl" rotWithShape="0"/>
          </a:effectLst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58" name="Straight Connector 57"/>
          <p:cNvCxnSpPr/>
          <p:nvPr/>
        </p:nvCxnSpPr>
        <p:spPr>
          <a:xfrm rot="5400000" flipH="1" flipV="1">
            <a:off x="4500562" y="2071678"/>
            <a:ext cx="1357322" cy="357190"/>
          </a:xfrm>
          <a:prstGeom prst="line">
            <a:avLst/>
          </a:prstGeom>
          <a:effectLst>
            <a:glow rad="139700">
              <a:schemeClr val="accent5">
                <a:satMod val="17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  <a:reflection blurRad="6350" stA="52000" endA="300" endPos="35000" dir="5400000" sy="-100000" algn="bl" rotWithShape="0"/>
          </a:effectLst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60" name="Straight Connector 59"/>
          <p:cNvCxnSpPr/>
          <p:nvPr/>
        </p:nvCxnSpPr>
        <p:spPr>
          <a:xfrm>
            <a:off x="6072198" y="3286124"/>
            <a:ext cx="500066" cy="71438"/>
          </a:xfrm>
          <a:prstGeom prst="line">
            <a:avLst/>
          </a:prstGeom>
          <a:effectLst>
            <a:glow rad="139700">
              <a:schemeClr val="accent5">
                <a:satMod val="17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  <a:reflection blurRad="6350" stA="52000" endA="300" endPos="35000" dir="5400000" sy="-100000" algn="bl" rotWithShape="0"/>
          </a:effectLst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28604"/>
            <a:ext cx="8229600" cy="5697559"/>
          </a:xfrm>
        </p:spPr>
        <p:txBody>
          <a:bodyPr/>
          <a:lstStyle/>
          <a:p>
            <a:endParaRPr lang="en-US" dirty="0" smtClean="0"/>
          </a:p>
          <a:p>
            <a:pPr>
              <a:buNone/>
            </a:pPr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pPr>
              <a:buNone/>
            </a:pPr>
            <a:r>
              <a:rPr lang="en-US" dirty="0" smtClean="0"/>
              <a:t>		</a:t>
            </a:r>
            <a:endParaRPr lang="en-US" sz="2000" dirty="0"/>
          </a:p>
        </p:txBody>
      </p:sp>
      <p:sp>
        <p:nvSpPr>
          <p:cNvPr id="4" name="Cloud 3"/>
          <p:cNvSpPr/>
          <p:nvPr/>
        </p:nvSpPr>
        <p:spPr>
          <a:xfrm>
            <a:off x="5143504" y="357166"/>
            <a:ext cx="3286148" cy="1428760"/>
          </a:xfrm>
          <a:prstGeom prst="cloud">
            <a:avLst/>
          </a:prstGeom>
          <a:noFill/>
          <a:ln>
            <a:noFill/>
          </a:ln>
          <a:effectLst>
            <a:glow rad="101600">
              <a:schemeClr val="accent5">
                <a:satMod val="175000"/>
                <a:alpha val="40000"/>
              </a:schemeClr>
            </a:glow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err="1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P</a:t>
            </a:r>
            <a:r>
              <a:rPr lang="en-US" sz="3200" dirty="0" err="1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engertian</a:t>
            </a:r>
            <a:endParaRPr lang="en-US" sz="3200" dirty="0">
              <a:effectLst>
                <a:glow rad="101600">
                  <a:schemeClr val="accent5">
                    <a:satMod val="175000"/>
                    <a:alpha val="40000"/>
                  </a:schemeClr>
                </a:glow>
                <a:reflection blurRad="6350" stA="55000" endA="300" endPos="45500" dir="5400000" sy="-100000" algn="bl" rotWithShape="0"/>
              </a:effectLst>
            </a:endParaRPr>
          </a:p>
        </p:txBody>
      </p:sp>
      <p:sp>
        <p:nvSpPr>
          <p:cNvPr id="5" name="Cloud 4"/>
          <p:cNvSpPr/>
          <p:nvPr/>
        </p:nvSpPr>
        <p:spPr>
          <a:xfrm>
            <a:off x="642910" y="2643182"/>
            <a:ext cx="7858180" cy="3857652"/>
          </a:xfrm>
          <a:prstGeom prst="cloud">
            <a:avLst/>
          </a:prstGeom>
          <a:noFill/>
          <a:ln>
            <a:noFill/>
          </a:ln>
          <a:effectLst>
            <a:glow rad="101600">
              <a:schemeClr val="accent5">
                <a:satMod val="175000"/>
                <a:alpha val="40000"/>
              </a:schemeClr>
            </a:glow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400" dirty="0" smtClean="0"/>
              <a:t>	</a:t>
            </a:r>
            <a:r>
              <a:rPr lang="en-US" sz="2800" dirty="0" err="1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Shalat</a:t>
            </a:r>
            <a:r>
              <a:rPr lang="en-US" sz="2800" dirty="0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 </a:t>
            </a:r>
            <a:r>
              <a:rPr lang="en-US" sz="2800" dirty="0" err="1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ialah</a:t>
            </a:r>
            <a:r>
              <a:rPr lang="en-US" sz="2800" dirty="0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 </a:t>
            </a:r>
            <a:r>
              <a:rPr lang="en-US" sz="2800" dirty="0" err="1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berhadap</a:t>
            </a:r>
            <a:r>
              <a:rPr lang="en-US" sz="2800" dirty="0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 </a:t>
            </a:r>
            <a:r>
              <a:rPr lang="en-US" sz="2800" dirty="0" err="1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hati</a:t>
            </a:r>
            <a:r>
              <a:rPr lang="en-US" sz="2800" dirty="0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 </a:t>
            </a:r>
            <a:r>
              <a:rPr lang="en-US" sz="2800" dirty="0" err="1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kepada</a:t>
            </a:r>
            <a:r>
              <a:rPr lang="en-US" sz="2800" dirty="0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 Allah SWT </a:t>
            </a:r>
            <a:r>
              <a:rPr lang="en-US" sz="2800" dirty="0" err="1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sebagai</a:t>
            </a:r>
            <a:r>
              <a:rPr lang="en-US" sz="2800" dirty="0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 </a:t>
            </a:r>
            <a:r>
              <a:rPr lang="en-US" sz="2800" dirty="0" err="1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ibadat</a:t>
            </a:r>
            <a:r>
              <a:rPr lang="en-US" sz="2800" dirty="0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, </a:t>
            </a:r>
            <a:r>
              <a:rPr lang="en-US" sz="2800" dirty="0" err="1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dalam</a:t>
            </a:r>
            <a:r>
              <a:rPr lang="en-US" sz="2800" dirty="0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 </a:t>
            </a:r>
            <a:r>
              <a:rPr lang="en-US" sz="2800" dirty="0" err="1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bentuk</a:t>
            </a:r>
            <a:r>
              <a:rPr lang="en-US" sz="2800" dirty="0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 </a:t>
            </a:r>
            <a:r>
              <a:rPr lang="en-US" sz="2800" dirty="0" err="1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beberapa</a:t>
            </a:r>
            <a:r>
              <a:rPr lang="en-US" sz="2800" dirty="0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 </a:t>
            </a:r>
            <a:r>
              <a:rPr lang="en-US" sz="2800" dirty="0" err="1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perkataan</a:t>
            </a:r>
            <a:r>
              <a:rPr lang="en-US" sz="2800" dirty="0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 </a:t>
            </a:r>
            <a:r>
              <a:rPr lang="en-US" sz="2800" dirty="0" err="1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dan</a:t>
            </a:r>
            <a:r>
              <a:rPr lang="en-US" sz="2800" dirty="0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 </a:t>
            </a:r>
            <a:r>
              <a:rPr lang="en-US" sz="2800" dirty="0" err="1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perbuatan</a:t>
            </a:r>
            <a:r>
              <a:rPr lang="en-US" sz="2800" dirty="0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, yang </a:t>
            </a:r>
            <a:r>
              <a:rPr lang="en-US" sz="2800" dirty="0" err="1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dimulai</a:t>
            </a:r>
            <a:r>
              <a:rPr lang="en-US" sz="2800" dirty="0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 </a:t>
            </a:r>
            <a:r>
              <a:rPr lang="en-US" sz="2800" dirty="0" err="1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dengan</a:t>
            </a:r>
            <a:r>
              <a:rPr lang="en-US" sz="2800" dirty="0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 </a:t>
            </a:r>
            <a:r>
              <a:rPr lang="en-US" sz="2800" dirty="0" err="1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takbir</a:t>
            </a:r>
            <a:r>
              <a:rPr lang="en-US" sz="2800" dirty="0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 </a:t>
            </a:r>
            <a:r>
              <a:rPr lang="en-US" sz="2800" dirty="0" err="1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dan</a:t>
            </a:r>
            <a:r>
              <a:rPr lang="en-US" sz="2800" dirty="0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 </a:t>
            </a:r>
            <a:r>
              <a:rPr lang="en-US" sz="2800" dirty="0" err="1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diakhiri</a:t>
            </a:r>
            <a:r>
              <a:rPr lang="en-US" sz="2800" dirty="0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 </a:t>
            </a:r>
            <a:r>
              <a:rPr lang="en-US" sz="2800" dirty="0" err="1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dengan</a:t>
            </a:r>
            <a:r>
              <a:rPr lang="en-US" sz="2800" dirty="0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 </a:t>
            </a:r>
            <a:r>
              <a:rPr lang="en-US" sz="2800" dirty="0" err="1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salam</a:t>
            </a:r>
            <a:r>
              <a:rPr lang="en-US" sz="2800" dirty="0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.</a:t>
            </a:r>
          </a:p>
          <a:p>
            <a:pPr algn="ctr"/>
            <a:endParaRPr lang="en-US" dirty="0">
              <a:noFill/>
            </a:endParaRPr>
          </a:p>
        </p:txBody>
      </p:sp>
      <p:sp>
        <p:nvSpPr>
          <p:cNvPr id="15" name="Action Button: Home 14">
            <a:hlinkClick r:id="rId2" action="ppaction://hlinksldjump" highlightClick="1"/>
          </p:cNvPr>
          <p:cNvSpPr/>
          <p:nvPr/>
        </p:nvSpPr>
        <p:spPr>
          <a:xfrm>
            <a:off x="214282" y="6000768"/>
            <a:ext cx="714380" cy="571504"/>
          </a:xfrm>
          <a:prstGeom prst="actionButtonHome">
            <a:avLst/>
          </a:prstGeom>
          <a:noFill/>
          <a:effectLst>
            <a:glow rad="101600">
              <a:schemeClr val="accent5">
                <a:satMod val="175000"/>
                <a:alpha val="40000"/>
              </a:schemeClr>
            </a:glow>
            <a:reflection blurRad="6350" stA="52000" endA="300" endPos="35000" dir="5400000" sy="-100000" algn="bl" rotWithShape="0"/>
          </a:effectLst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5000628" y="500042"/>
            <a:ext cx="3643338" cy="1428760"/>
          </a:xfrm>
          <a:prstGeom prst="rect">
            <a:avLst/>
          </a:prstGeom>
          <a:noFill/>
          <a:effectLst>
            <a:glow rad="139700">
              <a:schemeClr val="accent1">
                <a:satMod val="175000"/>
                <a:alpha val="40000"/>
              </a:schemeClr>
            </a:glow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 rot="20872916">
            <a:off x="5286348" y="571480"/>
            <a:ext cx="3857652" cy="1643050"/>
          </a:xfrm>
          <a:prstGeom prst="rect">
            <a:avLst/>
          </a:prstGeom>
          <a:noFill/>
          <a:effectLst>
            <a:glow rad="139700">
              <a:schemeClr val="accent5">
                <a:satMod val="175000"/>
                <a:alpha val="40000"/>
              </a:schemeClr>
            </a:glow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3" name="Straight Connector 12"/>
          <p:cNvCxnSpPr/>
          <p:nvPr/>
        </p:nvCxnSpPr>
        <p:spPr>
          <a:xfrm>
            <a:off x="1214414" y="857232"/>
            <a:ext cx="2857520" cy="214314"/>
          </a:xfrm>
          <a:prstGeom prst="line">
            <a:avLst/>
          </a:prstGeom>
          <a:effectLst>
            <a:glow rad="139700">
              <a:schemeClr val="accent1">
                <a:satMod val="17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  <a:reflection blurRad="6350" stA="52000" endA="300" endPos="35000" dir="5400000" sy="-100000" algn="bl" rotWithShape="0"/>
          </a:effectLst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 rot="5400000">
            <a:off x="-857288" y="2643182"/>
            <a:ext cx="3857652" cy="285752"/>
          </a:xfrm>
          <a:prstGeom prst="line">
            <a:avLst/>
          </a:prstGeom>
          <a:effectLst>
            <a:glow rad="139700">
              <a:schemeClr val="accent1">
                <a:satMod val="17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  <a:reflection blurRad="6350" stA="52000" endA="300" endPos="35000" dir="5400000" sy="-100000" algn="bl" rotWithShape="0"/>
          </a:effectLst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rot="10800000" flipV="1">
            <a:off x="857224" y="642918"/>
            <a:ext cx="3071834" cy="642942"/>
          </a:xfrm>
          <a:prstGeom prst="line">
            <a:avLst/>
          </a:prstGeom>
          <a:effectLst>
            <a:glow rad="139700">
              <a:schemeClr val="accent5">
                <a:satMod val="17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  <a:reflection blurRad="6350" stA="52000" endA="300" endPos="35000" dir="5400000" sy="-100000" algn="bl" rotWithShape="0"/>
          </a:effectLst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 rot="16200000" flipH="1">
            <a:off x="-1178759" y="3250405"/>
            <a:ext cx="4000528" cy="71438"/>
          </a:xfrm>
          <a:prstGeom prst="line">
            <a:avLst/>
          </a:prstGeom>
          <a:effectLst>
            <a:glow rad="139700">
              <a:schemeClr val="accent5">
                <a:satMod val="17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  <a:reflection blurRad="6350" stA="52000" endA="300" endPos="35000" dir="5400000" sy="-100000" algn="bl" rotWithShape="0"/>
          </a:effectLst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 rot="5400000">
            <a:off x="6965173" y="4321975"/>
            <a:ext cx="3071834" cy="285752"/>
          </a:xfrm>
          <a:prstGeom prst="line">
            <a:avLst/>
          </a:prstGeom>
          <a:effectLst>
            <a:glow rad="139700">
              <a:schemeClr val="accent1">
                <a:satMod val="17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  <a:reflection blurRad="6350" stA="52000" endA="300" endPos="35000" dir="5400000" sy="-100000" algn="bl" rotWithShape="0"/>
          </a:effectLst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 rot="10800000" flipV="1">
            <a:off x="4071934" y="6000768"/>
            <a:ext cx="4286280" cy="285752"/>
          </a:xfrm>
          <a:prstGeom prst="line">
            <a:avLst/>
          </a:prstGeom>
          <a:effectLst>
            <a:glow rad="139700">
              <a:schemeClr val="accent1">
                <a:satMod val="17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  <a:reflection blurRad="6350" stA="52000" endA="300" endPos="35000" dir="5400000" sy="-100000" algn="bl" rotWithShape="0"/>
          </a:effectLst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 rot="16200000" flipH="1">
            <a:off x="6607983" y="4321975"/>
            <a:ext cx="3714776" cy="357190"/>
          </a:xfrm>
          <a:prstGeom prst="line">
            <a:avLst/>
          </a:prstGeom>
          <a:effectLst>
            <a:glow rad="139700">
              <a:schemeClr val="accent5">
                <a:satMod val="17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 rot="10800000">
            <a:off x="3500430" y="6143644"/>
            <a:ext cx="5143536" cy="214314"/>
          </a:xfrm>
          <a:prstGeom prst="line">
            <a:avLst/>
          </a:prstGeom>
          <a:effectLst>
            <a:glow rad="139700">
              <a:schemeClr val="accent5">
                <a:satMod val="17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loud 3"/>
          <p:cNvSpPr/>
          <p:nvPr/>
        </p:nvSpPr>
        <p:spPr>
          <a:xfrm>
            <a:off x="2571736" y="4643446"/>
            <a:ext cx="4214842" cy="1714512"/>
          </a:xfrm>
          <a:prstGeom prst="cloud">
            <a:avLst/>
          </a:prstGeom>
          <a:noFill/>
          <a:ln>
            <a:noFill/>
          </a:ln>
          <a:effectLst>
            <a:glow rad="101600">
              <a:schemeClr val="accent5">
                <a:satMod val="175000"/>
                <a:alpha val="40000"/>
              </a:schemeClr>
            </a:glow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err="1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Ketentuan-Ketentuan</a:t>
            </a:r>
            <a:r>
              <a:rPr lang="en-US" sz="2800" dirty="0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 </a:t>
            </a:r>
            <a:r>
              <a:rPr lang="en-US" sz="2800" dirty="0" err="1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Dalam</a:t>
            </a:r>
            <a:r>
              <a:rPr lang="en-US" sz="2800" dirty="0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 </a:t>
            </a:r>
            <a:r>
              <a:rPr lang="en-US" sz="2800" dirty="0" err="1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Shalat</a:t>
            </a:r>
            <a:endParaRPr lang="en-US" sz="2800" dirty="0">
              <a:effectLst>
                <a:glow rad="101600">
                  <a:schemeClr val="accent5">
                    <a:satMod val="175000"/>
                    <a:alpha val="40000"/>
                  </a:schemeClr>
                </a:glow>
                <a:reflection blurRad="6350" stA="55000" endA="300" endPos="45500" dir="5400000" sy="-100000" algn="bl" rotWithShape="0"/>
              </a:effectLst>
            </a:endParaRPr>
          </a:p>
        </p:txBody>
      </p:sp>
      <p:sp>
        <p:nvSpPr>
          <p:cNvPr id="16" name="Cloud 15">
            <a:hlinkClick r:id="rId2" action="ppaction://hlinksldjump"/>
          </p:cNvPr>
          <p:cNvSpPr/>
          <p:nvPr/>
        </p:nvSpPr>
        <p:spPr>
          <a:xfrm>
            <a:off x="6000760" y="1643050"/>
            <a:ext cx="2571736" cy="928694"/>
          </a:xfrm>
          <a:prstGeom prst="cloud">
            <a:avLst/>
          </a:prstGeom>
          <a:noFill/>
          <a:ln>
            <a:noFill/>
          </a:ln>
          <a:effectLst>
            <a:glow rad="101600">
              <a:schemeClr val="accent5">
                <a:satMod val="175000"/>
                <a:alpha val="40000"/>
              </a:schemeClr>
            </a:glow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Rukun</a:t>
            </a:r>
            <a:r>
              <a:rPr lang="en-US" dirty="0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 </a:t>
            </a:r>
            <a:r>
              <a:rPr lang="en-US" dirty="0" err="1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Shalat</a:t>
            </a:r>
            <a:endParaRPr lang="en-US" dirty="0">
              <a:effectLst>
                <a:glow rad="101600">
                  <a:schemeClr val="accent5">
                    <a:satMod val="175000"/>
                    <a:alpha val="40000"/>
                  </a:schemeClr>
                </a:glow>
                <a:reflection blurRad="6350" stA="55000" endA="300" endPos="45500" dir="5400000" sy="-100000" algn="bl" rotWithShape="0"/>
              </a:effectLst>
            </a:endParaRPr>
          </a:p>
        </p:txBody>
      </p:sp>
      <p:sp>
        <p:nvSpPr>
          <p:cNvPr id="19" name="Cloud 18">
            <a:hlinkClick r:id="rId3" action="ppaction://hlinksldjump"/>
          </p:cNvPr>
          <p:cNvSpPr/>
          <p:nvPr/>
        </p:nvSpPr>
        <p:spPr>
          <a:xfrm>
            <a:off x="3428992" y="500042"/>
            <a:ext cx="2500330" cy="1000132"/>
          </a:xfrm>
          <a:prstGeom prst="cloud">
            <a:avLst/>
          </a:prstGeom>
          <a:noFill/>
          <a:ln>
            <a:noFill/>
          </a:ln>
          <a:effectLst>
            <a:glow rad="101600">
              <a:schemeClr val="accent5">
                <a:satMod val="175000"/>
                <a:alpha val="40000"/>
              </a:schemeClr>
            </a:glow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Yang </a:t>
            </a:r>
            <a:r>
              <a:rPr lang="en-US" dirty="0" err="1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Membatalkan</a:t>
            </a:r>
            <a:r>
              <a:rPr lang="en-US" dirty="0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 </a:t>
            </a:r>
            <a:r>
              <a:rPr lang="en-US" dirty="0" err="1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Shalat</a:t>
            </a:r>
            <a:endParaRPr lang="en-US" dirty="0">
              <a:effectLst>
                <a:glow rad="101600">
                  <a:schemeClr val="accent5">
                    <a:satMod val="175000"/>
                    <a:alpha val="40000"/>
                  </a:schemeClr>
                </a:glow>
                <a:reflection blurRad="6350" stA="55000" endA="300" endPos="45500" dir="5400000" sy="-100000" algn="bl" rotWithShape="0"/>
              </a:effectLst>
            </a:endParaRPr>
          </a:p>
        </p:txBody>
      </p:sp>
      <p:sp>
        <p:nvSpPr>
          <p:cNvPr id="15" name="Cloud 14">
            <a:hlinkClick r:id="rId4" action="ppaction://hlinksldjump"/>
          </p:cNvPr>
          <p:cNvSpPr/>
          <p:nvPr/>
        </p:nvSpPr>
        <p:spPr>
          <a:xfrm>
            <a:off x="6286512" y="3357562"/>
            <a:ext cx="2857488" cy="857256"/>
          </a:xfrm>
          <a:prstGeom prst="cloud">
            <a:avLst/>
          </a:prstGeom>
          <a:noFill/>
          <a:ln>
            <a:noFill/>
          </a:ln>
          <a:effectLst>
            <a:glow rad="101600">
              <a:schemeClr val="accent5">
                <a:satMod val="175000"/>
                <a:alpha val="40000"/>
              </a:schemeClr>
            </a:glow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Waktu</a:t>
            </a:r>
            <a:r>
              <a:rPr lang="en-US" dirty="0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 </a:t>
            </a:r>
            <a:r>
              <a:rPr lang="en-US" dirty="0" err="1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shalat</a:t>
            </a:r>
            <a:endParaRPr lang="en-US" dirty="0">
              <a:effectLst>
                <a:glow rad="101600">
                  <a:schemeClr val="accent5">
                    <a:satMod val="175000"/>
                    <a:alpha val="40000"/>
                  </a:schemeClr>
                </a:glow>
                <a:reflection blurRad="6350" stA="55000" endA="300" endPos="45500" dir="5400000" sy="-100000" algn="bl" rotWithShape="0"/>
              </a:effectLst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2428860" y="4357694"/>
            <a:ext cx="3857652" cy="2143140"/>
          </a:xfrm>
          <a:prstGeom prst="rect">
            <a:avLst/>
          </a:prstGeom>
          <a:noFill/>
          <a:effectLst>
            <a:glow rad="228600">
              <a:schemeClr val="accent1">
                <a:satMod val="175000"/>
                <a:alpha val="40000"/>
              </a:schemeClr>
            </a:glow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Isosceles Triangle 39"/>
          <p:cNvSpPr/>
          <p:nvPr/>
        </p:nvSpPr>
        <p:spPr>
          <a:xfrm rot="20590349">
            <a:off x="3653333" y="3824275"/>
            <a:ext cx="3571900" cy="2571768"/>
          </a:xfrm>
          <a:prstGeom prst="triangle">
            <a:avLst/>
          </a:prstGeom>
          <a:noFill/>
          <a:effectLst>
            <a:glow rad="139700">
              <a:schemeClr val="accent5">
                <a:satMod val="175000"/>
                <a:alpha val="40000"/>
              </a:schemeClr>
            </a:glow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Isosceles Triangle 40"/>
          <p:cNvSpPr/>
          <p:nvPr/>
        </p:nvSpPr>
        <p:spPr>
          <a:xfrm rot="21117923">
            <a:off x="2936918" y="213008"/>
            <a:ext cx="3143272" cy="1357322"/>
          </a:xfrm>
          <a:prstGeom prst="triangle">
            <a:avLst/>
          </a:prstGeom>
          <a:noFill/>
          <a:effectLst>
            <a:glow rad="139700">
              <a:schemeClr val="accent1">
                <a:satMod val="175000"/>
                <a:alpha val="40000"/>
              </a:schemeClr>
            </a:glow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Isosceles Triangle 41">
            <a:hlinkClick r:id="rId5" action="ppaction://hlinksldjump"/>
          </p:cNvPr>
          <p:cNvSpPr/>
          <p:nvPr/>
        </p:nvSpPr>
        <p:spPr>
          <a:xfrm rot="336353">
            <a:off x="911715" y="1312486"/>
            <a:ext cx="2311288" cy="1405345"/>
          </a:xfrm>
          <a:prstGeom prst="triangle">
            <a:avLst/>
          </a:prstGeom>
          <a:noFill/>
          <a:effectLst>
            <a:glow rad="139700">
              <a:schemeClr val="accent1">
                <a:satMod val="175000"/>
                <a:alpha val="40000"/>
              </a:schemeClr>
            </a:glow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err="1" smtClean="0"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Syarat</a:t>
            </a:r>
            <a:r>
              <a:rPr lang="en-US" sz="1600" dirty="0" smtClean="0"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 </a:t>
            </a:r>
            <a:r>
              <a:rPr lang="en-US" sz="1600" dirty="0" err="1" smtClean="0"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syah</a:t>
            </a:r>
            <a:r>
              <a:rPr lang="en-US" sz="1600" dirty="0" smtClean="0"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 </a:t>
            </a:r>
            <a:r>
              <a:rPr lang="en-US" sz="1600" dirty="0" err="1" smtClean="0"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shalat</a:t>
            </a:r>
            <a:endParaRPr lang="en-US" sz="1600" dirty="0">
              <a:effectLst>
                <a:glow rad="139700">
                  <a:schemeClr val="accent1">
                    <a:satMod val="175000"/>
                    <a:alpha val="40000"/>
                  </a:schemeClr>
                </a:glow>
                <a:reflection blurRad="6350" stA="55000" endA="300" endPos="45500" dir="5400000" sy="-100000" algn="bl" rotWithShape="0"/>
              </a:effectLst>
            </a:endParaRPr>
          </a:p>
        </p:txBody>
      </p:sp>
      <p:sp>
        <p:nvSpPr>
          <p:cNvPr id="44" name="Isosceles Triangle 43">
            <a:hlinkClick r:id="rId6" action="ppaction://hlinksldjump"/>
          </p:cNvPr>
          <p:cNvSpPr/>
          <p:nvPr/>
        </p:nvSpPr>
        <p:spPr>
          <a:xfrm rot="20061914">
            <a:off x="33370" y="3163803"/>
            <a:ext cx="2440980" cy="1601963"/>
          </a:xfrm>
          <a:prstGeom prst="triangle">
            <a:avLst/>
          </a:prstGeom>
          <a:noFill/>
          <a:effectLst>
            <a:glow rad="139700">
              <a:schemeClr val="accent1">
                <a:satMod val="175000"/>
                <a:alpha val="40000"/>
              </a:schemeClr>
            </a:glow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err="1" smtClean="0"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Syarat</a:t>
            </a:r>
            <a:r>
              <a:rPr lang="en-US" sz="1600" dirty="0" smtClean="0"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 </a:t>
            </a:r>
            <a:r>
              <a:rPr lang="en-US" sz="1600" dirty="0" err="1" smtClean="0"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wajib</a:t>
            </a:r>
            <a:r>
              <a:rPr lang="en-US" sz="1600" dirty="0" smtClean="0"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 </a:t>
            </a:r>
            <a:r>
              <a:rPr lang="en-US" sz="1600" dirty="0" err="1" smtClean="0"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shalat</a:t>
            </a:r>
            <a:endParaRPr lang="en-US" sz="1600" dirty="0">
              <a:effectLst>
                <a:glow rad="139700">
                  <a:schemeClr val="accent1">
                    <a:satMod val="175000"/>
                    <a:alpha val="40000"/>
                  </a:schemeClr>
                </a:glow>
                <a:reflection blurRad="6350" stA="55000" endA="300" endPos="45500" dir="5400000" sy="-100000" algn="bl" rotWithShape="0"/>
              </a:effectLst>
            </a:endParaRPr>
          </a:p>
        </p:txBody>
      </p:sp>
      <p:sp>
        <p:nvSpPr>
          <p:cNvPr id="45" name="Isosceles Triangle 44"/>
          <p:cNvSpPr/>
          <p:nvPr/>
        </p:nvSpPr>
        <p:spPr>
          <a:xfrm rot="938396">
            <a:off x="5706416" y="1062665"/>
            <a:ext cx="2892980" cy="1571636"/>
          </a:xfrm>
          <a:prstGeom prst="triangle">
            <a:avLst/>
          </a:prstGeom>
          <a:noFill/>
          <a:effectLst>
            <a:glow rad="139700">
              <a:schemeClr val="accent1">
                <a:satMod val="175000"/>
                <a:alpha val="40000"/>
              </a:schemeClr>
            </a:glow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Isosceles Triangle 46"/>
          <p:cNvSpPr/>
          <p:nvPr/>
        </p:nvSpPr>
        <p:spPr>
          <a:xfrm rot="11801438">
            <a:off x="6151757" y="3268147"/>
            <a:ext cx="2571768" cy="1428760"/>
          </a:xfrm>
          <a:prstGeom prst="triangle">
            <a:avLst/>
          </a:prstGeom>
          <a:noFill/>
          <a:effectLst>
            <a:glow rad="139700">
              <a:schemeClr val="accent1">
                <a:satMod val="175000"/>
                <a:alpha val="40000"/>
              </a:schemeClr>
            </a:glow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0" name="Straight Connector 49"/>
          <p:cNvCxnSpPr>
            <a:endCxn id="44" idx="3"/>
          </p:cNvCxnSpPr>
          <p:nvPr/>
        </p:nvCxnSpPr>
        <p:spPr>
          <a:xfrm rot="10800000">
            <a:off x="1600392" y="4686926"/>
            <a:ext cx="2576881" cy="1714156"/>
          </a:xfrm>
          <a:prstGeom prst="line">
            <a:avLst/>
          </a:prstGeom>
          <a:effectLst>
            <a:glow rad="139700">
              <a:schemeClr val="accent5">
                <a:satMod val="17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  <a:reflection blurRad="6350" stA="52000" endA="300" endPos="35000" dir="5400000" sy="-100000" algn="bl" rotWithShape="0"/>
          </a:effectLst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54" name="Straight Connector 53"/>
          <p:cNvCxnSpPr/>
          <p:nvPr/>
        </p:nvCxnSpPr>
        <p:spPr>
          <a:xfrm rot="10800000">
            <a:off x="2857488" y="2786058"/>
            <a:ext cx="2000264" cy="1857388"/>
          </a:xfrm>
          <a:prstGeom prst="line">
            <a:avLst/>
          </a:prstGeom>
          <a:effectLst>
            <a:glow rad="139700">
              <a:schemeClr val="accent5">
                <a:satMod val="17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  <a:reflection blurRad="6350" stA="52000" endA="300" endPos="35000" dir="5400000" sy="-100000" algn="bl" rotWithShape="0"/>
          </a:effectLst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57" name="Straight Connector 56"/>
          <p:cNvCxnSpPr>
            <a:stCxn id="40" idx="0"/>
          </p:cNvCxnSpPr>
          <p:nvPr/>
        </p:nvCxnSpPr>
        <p:spPr>
          <a:xfrm rot="16200000" flipV="1">
            <a:off x="3665653" y="2477959"/>
            <a:ext cx="2307724" cy="495030"/>
          </a:xfrm>
          <a:prstGeom prst="line">
            <a:avLst/>
          </a:prstGeom>
          <a:effectLst>
            <a:glow rad="139700">
              <a:schemeClr val="accent5">
                <a:satMod val="17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  <a:reflection blurRad="6350" stA="52000" endA="300" endPos="35000" dir="5400000" sy="-100000" algn="bl" rotWithShape="0"/>
          </a:effectLst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59" name="Straight Connector 58"/>
          <p:cNvCxnSpPr/>
          <p:nvPr/>
        </p:nvCxnSpPr>
        <p:spPr>
          <a:xfrm rot="5400000" flipH="1" flipV="1">
            <a:off x="5000628" y="3000372"/>
            <a:ext cx="1714512" cy="571504"/>
          </a:xfrm>
          <a:prstGeom prst="line">
            <a:avLst/>
          </a:prstGeom>
          <a:effectLst>
            <a:glow rad="139700">
              <a:schemeClr val="accent5">
                <a:satMod val="17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  <a:reflection blurRad="6350" stA="52000" endA="300" endPos="35000" dir="5400000" sy="-100000" algn="bl" rotWithShape="0"/>
          </a:effectLst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61" name="Straight Connector 60"/>
          <p:cNvCxnSpPr>
            <a:stCxn id="40" idx="5"/>
          </p:cNvCxnSpPr>
          <p:nvPr/>
        </p:nvCxnSpPr>
        <p:spPr>
          <a:xfrm flipV="1">
            <a:off x="6294021" y="4214818"/>
            <a:ext cx="635433" cy="636832"/>
          </a:xfrm>
          <a:prstGeom prst="line">
            <a:avLst/>
          </a:prstGeom>
          <a:effectLst>
            <a:glow rad="139700">
              <a:schemeClr val="accent5">
                <a:satMod val="17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  <a:reflection blurRad="6350" stA="52000" endA="300" endPos="35000" dir="5400000" sy="-100000" algn="bl" rotWithShape="0"/>
          </a:effectLst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596" y="214290"/>
            <a:ext cx="8229600" cy="6340501"/>
          </a:xfrm>
          <a:effectLst>
            <a:reflection blurRad="6350" stA="52000" endA="300" endPos="35000" dir="5400000" sy="-100000" algn="bl" rotWithShape="0"/>
          </a:effectLst>
        </p:spPr>
        <p:txBody>
          <a:bodyPr/>
          <a:lstStyle/>
          <a:p>
            <a:endParaRPr lang="en-US" dirty="0"/>
          </a:p>
        </p:txBody>
      </p:sp>
      <p:sp>
        <p:nvSpPr>
          <p:cNvPr id="4" name="Cloud 3"/>
          <p:cNvSpPr/>
          <p:nvPr/>
        </p:nvSpPr>
        <p:spPr>
          <a:xfrm>
            <a:off x="857224" y="642918"/>
            <a:ext cx="3500462" cy="1500198"/>
          </a:xfrm>
          <a:prstGeom prst="cloud">
            <a:avLst/>
          </a:prstGeom>
          <a:noFill/>
          <a:ln>
            <a:noFill/>
          </a:ln>
          <a:effectLst>
            <a:glow rad="101600">
              <a:schemeClr val="accent5">
                <a:satMod val="175000"/>
                <a:alpha val="40000"/>
              </a:schemeClr>
            </a:glow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err="1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Syarat</a:t>
            </a:r>
            <a:r>
              <a:rPr lang="en-US" sz="2800" dirty="0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 </a:t>
            </a:r>
            <a:r>
              <a:rPr lang="en-US" sz="2800" dirty="0" err="1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Wajib</a:t>
            </a:r>
            <a:r>
              <a:rPr lang="en-US" sz="2800" dirty="0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 </a:t>
            </a:r>
            <a:r>
              <a:rPr lang="en-US" sz="2800" dirty="0" err="1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Shalat</a:t>
            </a:r>
            <a:endParaRPr lang="en-US" sz="2800" dirty="0">
              <a:effectLst>
                <a:glow rad="101600">
                  <a:schemeClr val="accent5">
                    <a:satMod val="175000"/>
                    <a:alpha val="40000"/>
                  </a:schemeClr>
                </a:glow>
                <a:reflection blurRad="6350" stA="55000" endA="300" endPos="45500" dir="5400000" sy="-100000" algn="bl" rotWithShape="0"/>
              </a:effectLst>
            </a:endParaRPr>
          </a:p>
        </p:txBody>
      </p:sp>
      <p:sp>
        <p:nvSpPr>
          <p:cNvPr id="5" name="Cloud 4"/>
          <p:cNvSpPr/>
          <p:nvPr/>
        </p:nvSpPr>
        <p:spPr>
          <a:xfrm>
            <a:off x="500034" y="2428868"/>
            <a:ext cx="7358114" cy="4071966"/>
          </a:xfrm>
          <a:prstGeom prst="cloud">
            <a:avLst/>
          </a:prstGeom>
          <a:noFill/>
          <a:ln>
            <a:noFill/>
          </a:ln>
          <a:effectLst>
            <a:glow rad="101600">
              <a:schemeClr val="accent5">
                <a:satMod val="175000"/>
                <a:alpha val="40000"/>
              </a:schemeClr>
            </a:glow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en-US" dirty="0" smtClean="0"/>
              <a:t>	</a:t>
            </a:r>
            <a:r>
              <a:rPr lang="en-US" dirty="0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1</a:t>
            </a:r>
            <a:r>
              <a:rPr lang="en-US" sz="2000" dirty="0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. Islam, </a:t>
            </a:r>
            <a:r>
              <a:rPr lang="en-US" sz="2000" dirty="0" err="1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orang</a:t>
            </a:r>
            <a:r>
              <a:rPr lang="en-US" sz="2000" dirty="0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 yang </a:t>
            </a:r>
            <a:r>
              <a:rPr lang="en-US" sz="2000" dirty="0" err="1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beragama</a:t>
            </a:r>
            <a:r>
              <a:rPr lang="en-US" sz="2000" dirty="0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 		   </a:t>
            </a:r>
            <a:r>
              <a:rPr lang="en-US" sz="2000" dirty="0" err="1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selain</a:t>
            </a:r>
            <a:r>
              <a:rPr lang="en-US" sz="2000" dirty="0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 Islam </a:t>
            </a:r>
            <a:r>
              <a:rPr lang="en-US" sz="2000" dirty="0" err="1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tidak</a:t>
            </a:r>
            <a:r>
              <a:rPr lang="en-US" sz="2000" dirty="0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 </a:t>
            </a:r>
            <a:r>
              <a:rPr lang="en-US" sz="2000" dirty="0" err="1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diwajibkan</a:t>
            </a:r>
            <a:r>
              <a:rPr lang="en-US" sz="2000" dirty="0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 	  	   </a:t>
            </a:r>
            <a:r>
              <a:rPr lang="en-US" sz="2000" dirty="0" err="1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untuk</a:t>
            </a:r>
            <a:r>
              <a:rPr lang="en-US" sz="2000" dirty="0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 </a:t>
            </a:r>
            <a:r>
              <a:rPr lang="en-US" sz="2000" dirty="0" err="1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shalat</a:t>
            </a:r>
            <a:endParaRPr lang="en-US" sz="2000" dirty="0" smtClean="0">
              <a:effectLst>
                <a:glow rad="101600">
                  <a:schemeClr val="accent5">
                    <a:satMod val="175000"/>
                    <a:alpha val="40000"/>
                  </a:schemeClr>
                </a:glow>
                <a:reflection blurRad="6350" stA="55000" endA="300" endPos="45500" dir="5400000" sy="-100000" algn="bl" rotWithShape="0"/>
              </a:effectLst>
            </a:endParaRPr>
          </a:p>
          <a:p>
            <a:pPr lvl="0"/>
            <a:r>
              <a:rPr lang="en-US" sz="2000" dirty="0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 	2.  </a:t>
            </a:r>
            <a:r>
              <a:rPr lang="en-US" sz="2000" dirty="0" err="1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baligh</a:t>
            </a:r>
            <a:r>
              <a:rPr lang="en-US" sz="2000" dirty="0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 ( </a:t>
            </a:r>
            <a:r>
              <a:rPr lang="en-US" sz="2000" dirty="0" err="1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dewasa</a:t>
            </a:r>
            <a:r>
              <a:rPr lang="en-US" sz="2000" dirty="0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 )</a:t>
            </a:r>
          </a:p>
          <a:p>
            <a:pPr lvl="0"/>
            <a:r>
              <a:rPr lang="en-US" sz="2000" dirty="0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	3.  </a:t>
            </a:r>
            <a:r>
              <a:rPr lang="en-US" sz="2000" dirty="0" err="1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berakal</a:t>
            </a:r>
            <a:r>
              <a:rPr lang="en-US" sz="2000" dirty="0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 ( </a:t>
            </a:r>
            <a:r>
              <a:rPr lang="en-US" sz="2000" dirty="0" err="1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tidak</a:t>
            </a:r>
            <a:r>
              <a:rPr lang="en-US" sz="2000" dirty="0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 </a:t>
            </a:r>
            <a:r>
              <a:rPr lang="en-US" sz="2000" dirty="0" err="1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gila</a:t>
            </a:r>
            <a:r>
              <a:rPr lang="en-US" sz="2000" dirty="0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, </a:t>
            </a:r>
            <a:r>
              <a:rPr lang="en-US" sz="2000" dirty="0" err="1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tidak</a:t>
            </a:r>
            <a:r>
              <a:rPr lang="en-US" sz="2000" dirty="0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 </a:t>
            </a:r>
            <a:r>
              <a:rPr lang="en-US" sz="2000" dirty="0" err="1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sedang</a:t>
            </a:r>
            <a:r>
              <a:rPr lang="en-US" sz="2000" dirty="0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 	      </a:t>
            </a:r>
            <a:r>
              <a:rPr lang="en-US" sz="2000" dirty="0" err="1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mabuk</a:t>
            </a:r>
            <a:r>
              <a:rPr lang="en-US" sz="2000" dirty="0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 )</a:t>
            </a:r>
          </a:p>
          <a:p>
            <a:pPr lvl="0"/>
            <a:r>
              <a:rPr lang="en-US" sz="2000" dirty="0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	4.  </a:t>
            </a:r>
            <a:r>
              <a:rPr lang="en-US" sz="2000" dirty="0" err="1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suci</a:t>
            </a:r>
            <a:r>
              <a:rPr lang="en-US" sz="2000" dirty="0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 </a:t>
            </a:r>
            <a:r>
              <a:rPr lang="en-US" sz="2000" dirty="0" err="1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dari</a:t>
            </a:r>
            <a:r>
              <a:rPr lang="en-US" sz="2000" dirty="0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 </a:t>
            </a:r>
            <a:r>
              <a:rPr lang="en-US" sz="2000" dirty="0" err="1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haid</a:t>
            </a:r>
            <a:r>
              <a:rPr lang="en-US" sz="2000" dirty="0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 </a:t>
            </a:r>
            <a:r>
              <a:rPr lang="en-US" sz="2000" dirty="0" err="1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dan</a:t>
            </a:r>
            <a:r>
              <a:rPr lang="en-US" sz="2000" dirty="0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 </a:t>
            </a:r>
            <a:r>
              <a:rPr lang="en-US" sz="2000" dirty="0" err="1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nifas</a:t>
            </a:r>
            <a:r>
              <a:rPr lang="en-US" sz="2000" dirty="0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 </a:t>
            </a:r>
          </a:p>
          <a:p>
            <a:pPr lvl="0"/>
            <a:r>
              <a:rPr lang="en-US" sz="2000" dirty="0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 	5.  </a:t>
            </a:r>
            <a:r>
              <a:rPr lang="en-US" sz="2000" dirty="0" err="1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telah</a:t>
            </a:r>
            <a:r>
              <a:rPr lang="en-US" sz="2000" dirty="0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 </a:t>
            </a:r>
            <a:r>
              <a:rPr lang="en-US" sz="2000" dirty="0" err="1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sampai</a:t>
            </a:r>
            <a:r>
              <a:rPr lang="en-US" sz="2000" dirty="0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 </a:t>
            </a:r>
            <a:r>
              <a:rPr lang="en-US" sz="2000" dirty="0" err="1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dakwah</a:t>
            </a:r>
            <a:r>
              <a:rPr lang="en-US" sz="2000" dirty="0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 </a:t>
            </a:r>
            <a:r>
              <a:rPr lang="en-US" sz="2000" dirty="0" err="1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islam</a:t>
            </a:r>
            <a:r>
              <a:rPr lang="en-US" sz="2000" dirty="0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   	  	     </a:t>
            </a:r>
            <a:r>
              <a:rPr lang="en-US" sz="2000" dirty="0" err="1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padanya</a:t>
            </a:r>
            <a:r>
              <a:rPr lang="en-US" sz="2000" dirty="0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 </a:t>
            </a:r>
          </a:p>
          <a:p>
            <a:pPr lvl="0"/>
            <a:r>
              <a:rPr lang="en-US" sz="2000" dirty="0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	6.  </a:t>
            </a:r>
            <a:r>
              <a:rPr lang="en-US" sz="2000" dirty="0" err="1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Jaga</a:t>
            </a:r>
            <a:r>
              <a:rPr lang="en-US" sz="2000" dirty="0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 ( </a:t>
            </a:r>
            <a:r>
              <a:rPr lang="en-US" sz="2000" dirty="0" err="1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tidak</a:t>
            </a:r>
            <a:r>
              <a:rPr lang="en-US" sz="2000" dirty="0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 </a:t>
            </a:r>
            <a:r>
              <a:rPr lang="en-US" sz="2000" dirty="0" err="1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sedang</a:t>
            </a:r>
            <a:r>
              <a:rPr lang="en-US" sz="2000" dirty="0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 </a:t>
            </a:r>
            <a:r>
              <a:rPr lang="en-US" sz="2000" dirty="0" err="1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tidur</a:t>
            </a:r>
            <a:r>
              <a:rPr lang="en-US" sz="2000" dirty="0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 </a:t>
            </a:r>
            <a:r>
              <a:rPr lang="en-US" sz="2000" dirty="0" err="1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atau</a:t>
            </a:r>
            <a:r>
              <a:rPr lang="en-US" sz="2000" dirty="0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 	 	      </a:t>
            </a:r>
            <a:r>
              <a:rPr lang="en-US" sz="2000" dirty="0" err="1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lupa</a:t>
            </a:r>
            <a:r>
              <a:rPr lang="en-US" sz="2000" dirty="0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)</a:t>
            </a:r>
          </a:p>
          <a:p>
            <a:pPr lvl="0"/>
            <a:endParaRPr lang="en-US" dirty="0"/>
          </a:p>
        </p:txBody>
      </p:sp>
      <p:cxnSp>
        <p:nvCxnSpPr>
          <p:cNvPr id="7" name="Curved Connector 6"/>
          <p:cNvCxnSpPr/>
          <p:nvPr/>
        </p:nvCxnSpPr>
        <p:spPr>
          <a:xfrm>
            <a:off x="4357686" y="928670"/>
            <a:ext cx="2857520" cy="1928826"/>
          </a:xfrm>
          <a:prstGeom prst="curvedConnector3">
            <a:avLst>
              <a:gd name="adj1" fmla="val 150491"/>
            </a:avLst>
          </a:prstGeom>
          <a:ln>
            <a:tailEnd type="arrow"/>
          </a:ln>
          <a:effectLst>
            <a:glow rad="101600">
              <a:schemeClr val="accent5">
                <a:satMod val="17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  <a:reflection blurRad="6350" stA="52000" endA="300" endPos="35000" dir="5400000" sy="-100000" algn="bl" rotWithShape="0"/>
          </a:effectLst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4" name="Rectangle 23"/>
          <p:cNvSpPr/>
          <p:nvPr/>
        </p:nvSpPr>
        <p:spPr>
          <a:xfrm>
            <a:off x="857224" y="285728"/>
            <a:ext cx="3143272" cy="1857388"/>
          </a:xfrm>
          <a:prstGeom prst="rect">
            <a:avLst/>
          </a:prstGeom>
          <a:noFill/>
          <a:effectLst>
            <a:glow rad="228600">
              <a:schemeClr val="accent1">
                <a:satMod val="175000"/>
                <a:alpha val="40000"/>
              </a:schemeClr>
            </a:glow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ounded Rectangle 24"/>
          <p:cNvSpPr/>
          <p:nvPr/>
        </p:nvSpPr>
        <p:spPr>
          <a:xfrm rot="20374045">
            <a:off x="1000100" y="571480"/>
            <a:ext cx="3286148" cy="1500198"/>
          </a:xfrm>
          <a:prstGeom prst="roundRect">
            <a:avLst/>
          </a:prstGeom>
          <a:noFill/>
          <a:effectLst>
            <a:glow rad="139700">
              <a:schemeClr val="accent5">
                <a:satMod val="175000"/>
                <a:alpha val="40000"/>
              </a:schemeClr>
            </a:glow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" name="Straight Arrow Connector 9">
            <a:hlinkClick r:id="rId2" action="ppaction://hlinksldjump"/>
          </p:cNvPr>
          <p:cNvCxnSpPr/>
          <p:nvPr/>
        </p:nvCxnSpPr>
        <p:spPr>
          <a:xfrm rot="10800000">
            <a:off x="6929454" y="6215082"/>
            <a:ext cx="1357322" cy="1588"/>
          </a:xfrm>
          <a:prstGeom prst="straightConnector1">
            <a:avLst/>
          </a:prstGeom>
          <a:ln>
            <a:tailEnd type="arrow"/>
          </a:ln>
          <a:effectLst>
            <a:glow rad="139700">
              <a:schemeClr val="accent1">
                <a:satMod val="17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6215106"/>
          </a:xfrm>
          <a:effectLst>
            <a:glow rad="139700">
              <a:schemeClr val="accent5">
                <a:satMod val="175000"/>
                <a:alpha val="40000"/>
              </a:schemeClr>
            </a:glow>
          </a:effectLst>
        </p:spPr>
        <p:txBody>
          <a:bodyPr/>
          <a:lstStyle/>
          <a:p>
            <a:endParaRPr lang="en-US" dirty="0"/>
          </a:p>
        </p:txBody>
      </p:sp>
      <p:sp>
        <p:nvSpPr>
          <p:cNvPr id="5" name="Cloud 4"/>
          <p:cNvSpPr/>
          <p:nvPr/>
        </p:nvSpPr>
        <p:spPr>
          <a:xfrm>
            <a:off x="500034" y="285728"/>
            <a:ext cx="8143932" cy="4000528"/>
          </a:xfrm>
          <a:prstGeom prst="cloud">
            <a:avLst/>
          </a:prstGeom>
          <a:noFill/>
          <a:ln>
            <a:noFill/>
          </a:ln>
          <a:effectLst>
            <a:glow rad="101600">
              <a:schemeClr val="accent5">
                <a:satMod val="175000"/>
                <a:alpha val="40000"/>
              </a:schemeClr>
            </a:glow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en-US" dirty="0" smtClean="0"/>
              <a:t>	</a:t>
            </a:r>
          </a:p>
          <a:p>
            <a:pPr lvl="0"/>
            <a:endParaRPr lang="en-US" sz="2000" dirty="0" smtClean="0"/>
          </a:p>
          <a:p>
            <a:pPr lvl="0"/>
            <a:r>
              <a:rPr lang="en-US" sz="2000" dirty="0" smtClean="0"/>
              <a:t>	</a:t>
            </a:r>
            <a:r>
              <a:rPr lang="en-US" sz="2000" dirty="0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1. </a:t>
            </a:r>
            <a:r>
              <a:rPr lang="en-US" sz="2000" dirty="0" err="1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Suci</a:t>
            </a:r>
            <a:r>
              <a:rPr lang="en-US" sz="2000" dirty="0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 </a:t>
            </a:r>
            <a:r>
              <a:rPr lang="en-US" sz="2000" dirty="0" err="1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badan</a:t>
            </a:r>
            <a:r>
              <a:rPr lang="en-US" sz="2000" dirty="0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 </a:t>
            </a:r>
            <a:r>
              <a:rPr lang="en-US" sz="2000" dirty="0" err="1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dari</a:t>
            </a:r>
            <a:r>
              <a:rPr lang="en-US" sz="2000" dirty="0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 </a:t>
            </a:r>
            <a:r>
              <a:rPr lang="en-US" sz="2000" dirty="0" err="1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hadast</a:t>
            </a:r>
            <a:r>
              <a:rPr lang="en-US" sz="2000" dirty="0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 </a:t>
            </a:r>
            <a:r>
              <a:rPr lang="en-US" sz="2000" dirty="0" err="1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besar</a:t>
            </a:r>
            <a:r>
              <a:rPr lang="en-US" sz="2000" dirty="0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 </a:t>
            </a:r>
            <a:r>
              <a:rPr lang="en-US" sz="2000" dirty="0" err="1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dan</a:t>
            </a:r>
            <a:r>
              <a:rPr lang="en-US" sz="2000" dirty="0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 	    </a:t>
            </a:r>
            <a:r>
              <a:rPr lang="en-US" sz="2000" dirty="0" err="1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hadast</a:t>
            </a:r>
            <a:r>
              <a:rPr lang="en-US" sz="2000" dirty="0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 </a:t>
            </a:r>
            <a:r>
              <a:rPr lang="en-US" sz="2000" dirty="0" err="1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kecil</a:t>
            </a:r>
            <a:endParaRPr lang="en-US" sz="2000" dirty="0" smtClean="0">
              <a:effectLst>
                <a:glow rad="101600">
                  <a:schemeClr val="accent5">
                    <a:satMod val="175000"/>
                    <a:alpha val="40000"/>
                  </a:schemeClr>
                </a:glow>
                <a:reflection blurRad="6350" stA="55000" endA="300" endPos="45500" dir="5400000" sy="-100000" algn="bl" rotWithShape="0"/>
              </a:effectLst>
            </a:endParaRPr>
          </a:p>
          <a:p>
            <a:pPr lvl="0"/>
            <a:r>
              <a:rPr lang="en-US" sz="2000" dirty="0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	2.  </a:t>
            </a:r>
            <a:r>
              <a:rPr lang="en-US" sz="2000" dirty="0" err="1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Suci</a:t>
            </a:r>
            <a:r>
              <a:rPr lang="en-US" sz="2000" dirty="0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 </a:t>
            </a:r>
            <a:r>
              <a:rPr lang="en-US" sz="2000" dirty="0" err="1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badan</a:t>
            </a:r>
            <a:r>
              <a:rPr lang="en-US" sz="2000" dirty="0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, </a:t>
            </a:r>
            <a:r>
              <a:rPr lang="en-US" sz="2000" dirty="0" err="1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pakaian</a:t>
            </a:r>
            <a:r>
              <a:rPr lang="en-US" sz="2000" dirty="0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, </a:t>
            </a:r>
            <a:r>
              <a:rPr lang="en-US" sz="2000" dirty="0" err="1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dan</a:t>
            </a:r>
            <a:r>
              <a:rPr lang="en-US" sz="2000" dirty="0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 </a:t>
            </a:r>
            <a:r>
              <a:rPr lang="en-US" sz="2000" dirty="0" err="1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tempat</a:t>
            </a:r>
            <a:r>
              <a:rPr lang="en-US" sz="2000" dirty="0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 </a:t>
            </a:r>
            <a:r>
              <a:rPr lang="en-US" sz="2000" dirty="0" err="1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dari</a:t>
            </a:r>
            <a:r>
              <a:rPr lang="en-US" sz="2000" dirty="0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 	     </a:t>
            </a:r>
            <a:r>
              <a:rPr lang="en-US" sz="2000" dirty="0" err="1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najis</a:t>
            </a:r>
            <a:endParaRPr lang="en-US" sz="2000" dirty="0" smtClean="0">
              <a:effectLst>
                <a:glow rad="101600">
                  <a:schemeClr val="accent5">
                    <a:satMod val="175000"/>
                    <a:alpha val="40000"/>
                  </a:schemeClr>
                </a:glow>
                <a:reflection blurRad="6350" stA="55000" endA="300" endPos="45500" dir="5400000" sy="-100000" algn="bl" rotWithShape="0"/>
              </a:effectLst>
            </a:endParaRPr>
          </a:p>
          <a:p>
            <a:pPr lvl="0"/>
            <a:r>
              <a:rPr lang="en-US" sz="2000" dirty="0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	3.  </a:t>
            </a:r>
            <a:r>
              <a:rPr lang="en-US" sz="2000" dirty="0" err="1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menutup</a:t>
            </a:r>
            <a:r>
              <a:rPr lang="en-US" sz="2000" dirty="0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 </a:t>
            </a:r>
            <a:r>
              <a:rPr lang="en-US" sz="2000" dirty="0" err="1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aurat</a:t>
            </a:r>
            <a:endParaRPr lang="en-US" sz="2000" dirty="0" smtClean="0">
              <a:effectLst>
                <a:glow rad="101600">
                  <a:schemeClr val="accent5">
                    <a:satMod val="175000"/>
                    <a:alpha val="40000"/>
                  </a:schemeClr>
                </a:glow>
                <a:reflection blurRad="6350" stA="55000" endA="300" endPos="45500" dir="5400000" sy="-100000" algn="bl" rotWithShape="0"/>
              </a:effectLst>
            </a:endParaRPr>
          </a:p>
          <a:p>
            <a:pPr lvl="0"/>
            <a:r>
              <a:rPr lang="en-US" sz="2000" dirty="0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	4.  </a:t>
            </a:r>
            <a:r>
              <a:rPr lang="en-US" sz="2000" dirty="0" err="1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telah</a:t>
            </a:r>
            <a:r>
              <a:rPr lang="en-US" sz="2000" dirty="0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 </a:t>
            </a:r>
            <a:r>
              <a:rPr lang="en-US" sz="2000" dirty="0" err="1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masuk</a:t>
            </a:r>
            <a:r>
              <a:rPr lang="en-US" sz="2000" dirty="0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 </a:t>
            </a:r>
            <a:r>
              <a:rPr lang="en-US" sz="2000" dirty="0" err="1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waktu</a:t>
            </a:r>
            <a:r>
              <a:rPr lang="en-US" sz="2000" dirty="0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 </a:t>
            </a:r>
            <a:r>
              <a:rPr lang="en-US" sz="2000" dirty="0" err="1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shalat</a:t>
            </a:r>
            <a:endParaRPr lang="en-US" sz="2000" dirty="0" smtClean="0">
              <a:effectLst>
                <a:glow rad="101600">
                  <a:schemeClr val="accent5">
                    <a:satMod val="175000"/>
                    <a:alpha val="40000"/>
                  </a:schemeClr>
                </a:glow>
                <a:reflection blurRad="6350" stA="55000" endA="300" endPos="45500" dir="5400000" sy="-100000" algn="bl" rotWithShape="0"/>
              </a:effectLst>
            </a:endParaRPr>
          </a:p>
          <a:p>
            <a:pPr lvl="0"/>
            <a:r>
              <a:rPr lang="en-US" sz="2000" dirty="0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 	5.  </a:t>
            </a:r>
            <a:r>
              <a:rPr lang="en-US" sz="2000" dirty="0" err="1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menghadap</a:t>
            </a:r>
            <a:r>
              <a:rPr lang="en-US" sz="2000" dirty="0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 </a:t>
            </a:r>
            <a:r>
              <a:rPr lang="en-US" sz="2000" dirty="0" err="1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kiblat</a:t>
            </a:r>
            <a:r>
              <a:rPr lang="en-US" sz="2000" dirty="0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 ( </a:t>
            </a:r>
            <a:r>
              <a:rPr lang="en-US" sz="2000" dirty="0" err="1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ka’bah</a:t>
            </a:r>
            <a:r>
              <a:rPr lang="en-US" sz="2000" dirty="0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 ) </a:t>
            </a:r>
          </a:p>
          <a:p>
            <a:r>
              <a:rPr lang="en-US" dirty="0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 </a:t>
            </a:r>
          </a:p>
          <a:p>
            <a:pPr algn="ctr"/>
            <a:endParaRPr lang="en-US" dirty="0"/>
          </a:p>
        </p:txBody>
      </p:sp>
      <p:sp>
        <p:nvSpPr>
          <p:cNvPr id="18" name="Snip Single Corner Rectangle 17"/>
          <p:cNvSpPr/>
          <p:nvPr/>
        </p:nvSpPr>
        <p:spPr>
          <a:xfrm>
            <a:off x="5072066" y="4500570"/>
            <a:ext cx="3357586" cy="1785950"/>
          </a:xfrm>
          <a:prstGeom prst="snip1Rect">
            <a:avLst/>
          </a:prstGeom>
          <a:noFill/>
          <a:effectLst>
            <a:glow rad="139700">
              <a:schemeClr val="accent5">
                <a:satMod val="175000"/>
                <a:alpha val="40000"/>
              </a:schemeClr>
            </a:glow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nip Diagonal Corner Rectangle 18"/>
          <p:cNvSpPr/>
          <p:nvPr/>
        </p:nvSpPr>
        <p:spPr>
          <a:xfrm rot="411366">
            <a:off x="3929058" y="4929198"/>
            <a:ext cx="3857652" cy="1643074"/>
          </a:xfrm>
          <a:prstGeom prst="snip2DiagRect">
            <a:avLst/>
          </a:prstGeom>
          <a:noFill/>
          <a:effectLst>
            <a:glow rad="228600">
              <a:schemeClr val="accent1">
                <a:satMod val="175000"/>
                <a:alpha val="40000"/>
              </a:schemeClr>
            </a:glow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3571868" y="4000504"/>
            <a:ext cx="5286412" cy="2857496"/>
          </a:xfrm>
          <a:prstGeom prst="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effectLst>
                  <a:glow rad="139700">
                    <a:schemeClr val="accent5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SYARAT SYAH SHALAT</a:t>
            </a:r>
            <a:endParaRPr lang="en-US" sz="2800" dirty="0">
              <a:effectLst>
                <a:glow rad="139700">
                  <a:schemeClr val="accent5">
                    <a:satMod val="175000"/>
                    <a:alpha val="40000"/>
                  </a:schemeClr>
                </a:glow>
                <a:reflection blurRad="6350" stA="55000" endA="300" endPos="45500" dir="5400000" sy="-100000" algn="bl" rotWithShape="0"/>
              </a:effectLst>
            </a:endParaRPr>
          </a:p>
        </p:txBody>
      </p:sp>
      <p:cxnSp>
        <p:nvCxnSpPr>
          <p:cNvPr id="22" name="Straight Connector 21"/>
          <p:cNvCxnSpPr/>
          <p:nvPr/>
        </p:nvCxnSpPr>
        <p:spPr>
          <a:xfrm flipV="1">
            <a:off x="857224" y="428604"/>
            <a:ext cx="6786610" cy="500066"/>
          </a:xfrm>
          <a:prstGeom prst="line">
            <a:avLst/>
          </a:prstGeom>
          <a:effectLst>
            <a:glow rad="139700">
              <a:schemeClr val="accent1">
                <a:satMod val="17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 rot="5400000">
            <a:off x="-1928858" y="2928934"/>
            <a:ext cx="5715040" cy="285752"/>
          </a:xfrm>
          <a:prstGeom prst="line">
            <a:avLst/>
          </a:prstGeom>
          <a:effectLst>
            <a:glow rad="139700">
              <a:schemeClr val="accent1">
                <a:satMod val="17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>
            <a:off x="857224" y="500042"/>
            <a:ext cx="6715172" cy="357190"/>
          </a:xfrm>
          <a:prstGeom prst="line">
            <a:avLst/>
          </a:prstGeom>
          <a:effectLst>
            <a:glow rad="139700">
              <a:schemeClr val="accent5">
                <a:satMod val="17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 rot="16200000" flipH="1">
            <a:off x="-1714544" y="3143248"/>
            <a:ext cx="5286412" cy="142876"/>
          </a:xfrm>
          <a:prstGeom prst="line">
            <a:avLst/>
          </a:prstGeom>
          <a:effectLst>
            <a:glow rad="139700">
              <a:schemeClr val="accent1">
                <a:satMod val="17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2" name="Straight Arrow Connector 11">
            <a:hlinkClick r:id="rId2" action="ppaction://hlinksldjump"/>
          </p:cNvPr>
          <p:cNvCxnSpPr/>
          <p:nvPr/>
        </p:nvCxnSpPr>
        <p:spPr>
          <a:xfrm rot="10800000">
            <a:off x="1571604" y="6000768"/>
            <a:ext cx="1428760" cy="1588"/>
          </a:xfrm>
          <a:prstGeom prst="straightConnector1">
            <a:avLst/>
          </a:prstGeom>
          <a:ln>
            <a:tailEnd type="arrow"/>
          </a:ln>
          <a:effectLst>
            <a:glow rad="139700">
              <a:schemeClr val="accent1">
                <a:satMod val="17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14290"/>
            <a:ext cx="8229600" cy="6357982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Cloud 3"/>
          <p:cNvSpPr/>
          <p:nvPr/>
        </p:nvSpPr>
        <p:spPr>
          <a:xfrm>
            <a:off x="285720" y="357166"/>
            <a:ext cx="3143272" cy="1928826"/>
          </a:xfrm>
          <a:prstGeom prst="cloud">
            <a:avLst/>
          </a:prstGeom>
          <a:noFill/>
          <a:ln>
            <a:noFill/>
          </a:ln>
          <a:effectLst>
            <a:glow rad="101600">
              <a:schemeClr val="accent5">
                <a:satMod val="175000"/>
                <a:alpha val="40000"/>
              </a:schemeClr>
            </a:glow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err="1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Rukun</a:t>
            </a:r>
            <a:r>
              <a:rPr lang="en-US" sz="2800" dirty="0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 </a:t>
            </a:r>
            <a:r>
              <a:rPr lang="en-US" sz="2800" dirty="0" err="1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shalat</a:t>
            </a:r>
            <a:endParaRPr lang="en-US" sz="2800" dirty="0">
              <a:effectLst>
                <a:glow rad="101600">
                  <a:schemeClr val="accent5">
                    <a:satMod val="175000"/>
                    <a:alpha val="40000"/>
                  </a:schemeClr>
                </a:glow>
                <a:reflection blurRad="6350" stA="55000" endA="300" endPos="45500" dir="5400000" sy="-100000" algn="bl" rotWithShape="0"/>
              </a:effectLst>
            </a:endParaRPr>
          </a:p>
        </p:txBody>
      </p:sp>
      <p:sp>
        <p:nvSpPr>
          <p:cNvPr id="5" name="Cloud 4"/>
          <p:cNvSpPr/>
          <p:nvPr/>
        </p:nvSpPr>
        <p:spPr>
          <a:xfrm rot="20949070">
            <a:off x="674998" y="2351365"/>
            <a:ext cx="8170858" cy="4965752"/>
          </a:xfrm>
          <a:prstGeom prst="cloud">
            <a:avLst/>
          </a:prstGeom>
          <a:noFill/>
          <a:ln>
            <a:noFill/>
          </a:ln>
          <a:effectLst>
            <a:glow rad="101600">
              <a:schemeClr val="accent5">
                <a:satMod val="175000"/>
                <a:alpha val="40000"/>
              </a:schemeClr>
            </a:glow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en-US" dirty="0" smtClean="0"/>
              <a:t>			</a:t>
            </a:r>
          </a:p>
          <a:p>
            <a:pPr lvl="0"/>
            <a:r>
              <a:rPr lang="en-US" dirty="0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		</a:t>
            </a:r>
            <a:r>
              <a:rPr lang="en-US" sz="2000" dirty="0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1</a:t>
            </a:r>
            <a:r>
              <a:rPr lang="en-US" sz="2000" dirty="0" smtClean="0">
                <a:effectLst>
                  <a:reflection blurRad="6350" stA="55000" endA="300" endPos="45500" dir="5400000" sy="-100000" algn="bl" rotWithShape="0"/>
                </a:effectLst>
              </a:rPr>
              <a:t>. </a:t>
            </a:r>
            <a:r>
              <a:rPr lang="en-US" sz="2000" dirty="0" err="1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Niat</a:t>
            </a:r>
            <a:r>
              <a:rPr lang="en-US" sz="2000" dirty="0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 </a:t>
            </a:r>
          </a:p>
          <a:p>
            <a:pPr lvl="0"/>
            <a:r>
              <a:rPr lang="en-US" sz="2000" dirty="0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		2. </a:t>
            </a:r>
            <a:r>
              <a:rPr lang="en-US" sz="2000" dirty="0" err="1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Berdiri</a:t>
            </a:r>
            <a:r>
              <a:rPr lang="en-US" sz="2000" dirty="0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 </a:t>
            </a:r>
            <a:r>
              <a:rPr lang="en-US" sz="2000" dirty="0" err="1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bagi</a:t>
            </a:r>
            <a:r>
              <a:rPr lang="en-US" sz="2000" dirty="0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 yang </a:t>
            </a:r>
            <a:r>
              <a:rPr lang="en-US" sz="2000" dirty="0" err="1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mampu</a:t>
            </a:r>
            <a:r>
              <a:rPr lang="en-US" sz="2000" dirty="0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 </a:t>
            </a:r>
          </a:p>
          <a:p>
            <a:pPr lvl="0"/>
            <a:r>
              <a:rPr lang="en-US" sz="2000" dirty="0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		3. </a:t>
            </a:r>
            <a:r>
              <a:rPr lang="en-US" sz="2000" dirty="0" err="1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Takbiratul</a:t>
            </a:r>
            <a:r>
              <a:rPr lang="en-US" sz="2000" dirty="0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 ihram</a:t>
            </a:r>
          </a:p>
          <a:p>
            <a:pPr lvl="0"/>
            <a:r>
              <a:rPr lang="en-US" sz="2000" dirty="0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		4. </a:t>
            </a:r>
            <a:r>
              <a:rPr lang="en-US" sz="2000" dirty="0" err="1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Membaca</a:t>
            </a:r>
            <a:r>
              <a:rPr lang="en-US" sz="2000" dirty="0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 </a:t>
            </a:r>
            <a:r>
              <a:rPr lang="en-US" sz="2000" dirty="0" err="1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surat</a:t>
            </a:r>
            <a:r>
              <a:rPr lang="en-US" sz="2000" dirty="0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 Al </a:t>
            </a:r>
            <a:r>
              <a:rPr lang="en-US" sz="2000" dirty="0" err="1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Fatihah</a:t>
            </a:r>
            <a:r>
              <a:rPr lang="en-US" sz="2000" dirty="0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 </a:t>
            </a:r>
          </a:p>
          <a:p>
            <a:pPr lvl="0"/>
            <a:r>
              <a:rPr lang="en-US" sz="2000" dirty="0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		5. </a:t>
            </a:r>
            <a:r>
              <a:rPr lang="en-US" sz="2000" dirty="0" err="1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Ruku</a:t>
            </a:r>
            <a:r>
              <a:rPr lang="en-US" sz="2000" dirty="0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’ </a:t>
            </a:r>
            <a:r>
              <a:rPr lang="en-US" sz="2000" dirty="0" err="1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dengan</a:t>
            </a:r>
            <a:r>
              <a:rPr lang="en-US" sz="2000" dirty="0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 </a:t>
            </a:r>
            <a:r>
              <a:rPr lang="en-US" sz="2000" dirty="0" err="1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tu’maninah</a:t>
            </a:r>
            <a:r>
              <a:rPr lang="en-US" sz="2000" dirty="0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 </a:t>
            </a:r>
          </a:p>
          <a:p>
            <a:pPr lvl="0"/>
            <a:r>
              <a:rPr lang="en-US" sz="2000" dirty="0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		6. </a:t>
            </a:r>
            <a:r>
              <a:rPr lang="en-US" sz="2000" dirty="0" err="1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I’tidal</a:t>
            </a:r>
            <a:r>
              <a:rPr lang="en-US" sz="2000" dirty="0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 </a:t>
            </a:r>
          </a:p>
          <a:p>
            <a:pPr lvl="0"/>
            <a:r>
              <a:rPr lang="en-US" sz="2000" dirty="0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	                7. </a:t>
            </a:r>
            <a:r>
              <a:rPr lang="en-US" sz="2000" dirty="0" err="1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Sujud</a:t>
            </a:r>
            <a:r>
              <a:rPr lang="en-US" sz="2000" dirty="0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 </a:t>
            </a:r>
            <a:r>
              <a:rPr lang="en-US" sz="2000" dirty="0" err="1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dua</a:t>
            </a:r>
            <a:r>
              <a:rPr lang="en-US" sz="2000" dirty="0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 kali </a:t>
            </a:r>
            <a:r>
              <a:rPr lang="en-US" sz="2000" dirty="0" err="1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dengan</a:t>
            </a:r>
            <a:r>
              <a:rPr lang="en-US" sz="2000" dirty="0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 			     </a:t>
            </a:r>
            <a:r>
              <a:rPr lang="en-US" sz="2000" dirty="0" err="1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tu’maninah</a:t>
            </a:r>
            <a:r>
              <a:rPr lang="en-US" sz="2000" dirty="0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 </a:t>
            </a:r>
          </a:p>
          <a:p>
            <a:pPr lvl="0"/>
            <a:r>
              <a:rPr lang="en-US" sz="2000" dirty="0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		8. </a:t>
            </a:r>
            <a:r>
              <a:rPr lang="en-US" sz="2000" dirty="0" err="1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Duduk</a:t>
            </a:r>
            <a:r>
              <a:rPr lang="en-US" sz="2000" dirty="0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 </a:t>
            </a:r>
            <a:r>
              <a:rPr lang="en-US" sz="2000" dirty="0" err="1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diantara</a:t>
            </a:r>
            <a:r>
              <a:rPr lang="en-US" sz="2000" dirty="0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 </a:t>
            </a:r>
            <a:r>
              <a:rPr lang="en-US" sz="2000" dirty="0" err="1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dua</a:t>
            </a:r>
            <a:r>
              <a:rPr lang="en-US" sz="2000" dirty="0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 </a:t>
            </a:r>
            <a:r>
              <a:rPr lang="en-US" sz="2000" dirty="0" err="1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sujud</a:t>
            </a:r>
            <a:r>
              <a:rPr lang="en-US" sz="2000" dirty="0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 </a:t>
            </a:r>
          </a:p>
          <a:p>
            <a:pPr lvl="0"/>
            <a:r>
              <a:rPr lang="en-US" sz="2000" dirty="0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		  9. </a:t>
            </a:r>
            <a:r>
              <a:rPr lang="en-US" sz="2000" dirty="0" err="1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Duduk</a:t>
            </a:r>
            <a:r>
              <a:rPr lang="en-US" sz="2000" dirty="0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 </a:t>
            </a:r>
            <a:r>
              <a:rPr lang="en-US" sz="2000" dirty="0" err="1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akhir</a:t>
            </a:r>
            <a:r>
              <a:rPr lang="en-US" sz="2000" dirty="0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 </a:t>
            </a:r>
          </a:p>
          <a:p>
            <a:pPr lvl="0"/>
            <a:r>
              <a:rPr lang="en-US" sz="2000" dirty="0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		10. </a:t>
            </a:r>
            <a:r>
              <a:rPr lang="en-US" sz="2000" dirty="0" err="1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Membaca</a:t>
            </a:r>
            <a:r>
              <a:rPr lang="en-US" sz="2000" dirty="0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 </a:t>
            </a:r>
            <a:r>
              <a:rPr lang="en-US" sz="2000" dirty="0" err="1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taasyahud</a:t>
            </a:r>
            <a:r>
              <a:rPr lang="en-US" sz="2000" dirty="0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 </a:t>
            </a:r>
            <a:r>
              <a:rPr lang="en-US" sz="2000" dirty="0" err="1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akhir</a:t>
            </a:r>
            <a:r>
              <a:rPr lang="en-US" sz="2000" dirty="0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 </a:t>
            </a:r>
          </a:p>
          <a:p>
            <a:pPr lvl="0"/>
            <a:r>
              <a:rPr lang="en-US" sz="2000" dirty="0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		11. </a:t>
            </a:r>
            <a:r>
              <a:rPr lang="en-US" sz="2000" dirty="0" err="1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Membaca</a:t>
            </a:r>
            <a:r>
              <a:rPr lang="en-US" sz="2000" dirty="0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 </a:t>
            </a:r>
            <a:r>
              <a:rPr lang="en-US" sz="2000" dirty="0" err="1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Shalawat</a:t>
            </a:r>
            <a:r>
              <a:rPr lang="en-US" sz="2000" dirty="0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 </a:t>
            </a:r>
            <a:r>
              <a:rPr lang="en-US" sz="2000" dirty="0" err="1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Nabi</a:t>
            </a:r>
            <a:r>
              <a:rPr lang="en-US" sz="2000" dirty="0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 		12. Salam</a:t>
            </a:r>
          </a:p>
          <a:p>
            <a:pPr lvl="0"/>
            <a:r>
              <a:rPr lang="en-US" sz="2000" dirty="0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		13. </a:t>
            </a:r>
            <a:r>
              <a:rPr lang="en-US" sz="2000" dirty="0" err="1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tertib</a:t>
            </a:r>
            <a:endParaRPr lang="en-US" sz="2000" dirty="0" smtClean="0">
              <a:effectLst>
                <a:glow rad="101600">
                  <a:schemeClr val="accent5">
                    <a:satMod val="175000"/>
                    <a:alpha val="40000"/>
                  </a:schemeClr>
                </a:glow>
                <a:reflection blurRad="6350" stA="55000" endA="300" endPos="45500" dir="5400000" sy="-100000" algn="bl" rotWithShape="0"/>
              </a:effectLst>
            </a:endParaRPr>
          </a:p>
          <a:p>
            <a:r>
              <a:rPr lang="en-US" sz="2000" dirty="0" smtClean="0">
                <a:effectLst>
                  <a:reflection blurRad="6350" stA="55000" endA="300" endPos="45500" dir="5400000" sy="-100000" algn="bl" rotWithShape="0"/>
                </a:effectLst>
              </a:rPr>
              <a:t> </a:t>
            </a:r>
          </a:p>
          <a:p>
            <a:pPr algn="ctr"/>
            <a:endParaRPr lang="en-US" dirty="0"/>
          </a:p>
        </p:txBody>
      </p:sp>
      <p:cxnSp>
        <p:nvCxnSpPr>
          <p:cNvPr id="12" name="Elbow Connector 11"/>
          <p:cNvCxnSpPr/>
          <p:nvPr/>
        </p:nvCxnSpPr>
        <p:spPr>
          <a:xfrm>
            <a:off x="3357554" y="1000108"/>
            <a:ext cx="4929222" cy="1643074"/>
          </a:xfrm>
          <a:prstGeom prst="bentConnector3">
            <a:avLst>
              <a:gd name="adj1" fmla="val 100119"/>
            </a:avLst>
          </a:prstGeom>
          <a:ln>
            <a:tailEnd type="arrow"/>
          </a:ln>
          <a:effectLst>
            <a:glow rad="139700">
              <a:schemeClr val="accent1">
                <a:satMod val="17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  <a:reflection blurRad="6350" stA="52000" endA="300" endPos="35000" dir="5400000" sy="-100000" algn="bl" rotWithShape="0"/>
          </a:effectLst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3" name="Elbow Connector 22"/>
          <p:cNvCxnSpPr/>
          <p:nvPr/>
        </p:nvCxnSpPr>
        <p:spPr>
          <a:xfrm>
            <a:off x="3357554" y="1071546"/>
            <a:ext cx="5072098" cy="1500198"/>
          </a:xfrm>
          <a:prstGeom prst="bentConnector3">
            <a:avLst>
              <a:gd name="adj1" fmla="val 99972"/>
            </a:avLst>
          </a:prstGeom>
          <a:ln>
            <a:tailEnd type="arrow"/>
          </a:ln>
          <a:effectLst>
            <a:glow rad="139700">
              <a:schemeClr val="accent5">
                <a:satMod val="17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  <a:reflection blurRad="6350" stA="52000" endA="300" endPos="35000" dir="5400000" sy="-100000" algn="bl" rotWithShape="0"/>
          </a:effectLst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27" name="Rectangle 26"/>
          <p:cNvSpPr/>
          <p:nvPr/>
        </p:nvSpPr>
        <p:spPr>
          <a:xfrm rot="20951314">
            <a:off x="1145877" y="2337242"/>
            <a:ext cx="7066560" cy="4508086"/>
          </a:xfrm>
          <a:prstGeom prst="rect">
            <a:avLst/>
          </a:prstGeom>
          <a:noFill/>
          <a:effectLst>
            <a:glow rad="139700">
              <a:schemeClr val="accent1">
                <a:satMod val="175000"/>
                <a:alpha val="40000"/>
              </a:schemeClr>
            </a:glow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Isosceles Triangle 27"/>
          <p:cNvSpPr/>
          <p:nvPr/>
        </p:nvSpPr>
        <p:spPr>
          <a:xfrm>
            <a:off x="-357222" y="0"/>
            <a:ext cx="4071966" cy="1785926"/>
          </a:xfrm>
          <a:prstGeom prst="triangle">
            <a:avLst>
              <a:gd name="adj" fmla="val 50000"/>
            </a:avLst>
          </a:prstGeom>
          <a:noFill/>
          <a:effectLst>
            <a:glow rad="139700">
              <a:schemeClr val="accent1">
                <a:satMod val="175000"/>
                <a:alpha val="40000"/>
              </a:schemeClr>
            </a:glow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Isosceles Triangle 28"/>
          <p:cNvSpPr/>
          <p:nvPr/>
        </p:nvSpPr>
        <p:spPr>
          <a:xfrm rot="20599894">
            <a:off x="519540" y="28340"/>
            <a:ext cx="3500430" cy="2143140"/>
          </a:xfrm>
          <a:prstGeom prst="triangle">
            <a:avLst/>
          </a:prstGeom>
          <a:noFill/>
          <a:effectLst>
            <a:glow rad="139700">
              <a:schemeClr val="accent5">
                <a:satMod val="17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  <a:reflection blurRad="6350" stA="52000" endA="300" endPos="35000" dir="5400000" sy="-100000" algn="bl" rotWithShape="0"/>
          </a:effectLst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14290"/>
            <a:ext cx="8229600" cy="6357982"/>
          </a:xfrm>
        </p:spPr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 lvl="0"/>
            <a:endParaRPr lang="en-US" sz="2400" dirty="0" smtClean="0">
              <a:effectLst>
                <a:glow rad="101600">
                  <a:schemeClr val="accent5">
                    <a:satMod val="175000"/>
                    <a:alpha val="40000"/>
                  </a:schemeClr>
                </a:glow>
                <a:reflection blurRad="6350" stA="55000" endA="300" endPos="45500" dir="5400000" sy="-100000" algn="bl" rotWithShape="0"/>
              </a:effectLst>
            </a:endParaRPr>
          </a:p>
          <a:p>
            <a:pPr marL="914400" lvl="1" indent="-457200">
              <a:buAutoNum type="alphaLcPeriod"/>
            </a:pPr>
            <a:r>
              <a:rPr lang="en-US" sz="2400" dirty="0" err="1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Meninggalkan</a:t>
            </a:r>
            <a:r>
              <a:rPr lang="en-US" sz="2400" dirty="0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 </a:t>
            </a:r>
            <a:r>
              <a:rPr lang="en-US" sz="2400" dirty="0" err="1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salah</a:t>
            </a:r>
            <a:r>
              <a:rPr lang="en-US" sz="2400" dirty="0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 </a:t>
            </a:r>
            <a:r>
              <a:rPr lang="en-US" sz="2400" dirty="0" err="1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satu</a:t>
            </a:r>
            <a:r>
              <a:rPr lang="en-US" sz="2400" dirty="0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 </a:t>
            </a:r>
            <a:r>
              <a:rPr lang="en-US" sz="2400" dirty="0" err="1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rukn</a:t>
            </a:r>
            <a:r>
              <a:rPr lang="en-US" sz="2400" dirty="0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 </a:t>
            </a:r>
            <a:r>
              <a:rPr lang="en-US" sz="2400" dirty="0" err="1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dan</a:t>
            </a:r>
            <a:r>
              <a:rPr lang="en-US" sz="2400" dirty="0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 </a:t>
            </a:r>
            <a:r>
              <a:rPr lang="en-US" sz="2400" dirty="0" err="1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syarat</a:t>
            </a:r>
            <a:r>
              <a:rPr lang="en-US" sz="2400" dirty="0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 </a:t>
            </a:r>
            <a:r>
              <a:rPr lang="en-US" sz="2400" dirty="0" err="1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sah</a:t>
            </a:r>
            <a:r>
              <a:rPr lang="en-US" sz="2400" dirty="0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 </a:t>
            </a:r>
            <a:r>
              <a:rPr lang="en-US" sz="2400" dirty="0" err="1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shalat</a:t>
            </a:r>
            <a:r>
              <a:rPr lang="en-US" sz="2400" dirty="0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 </a:t>
            </a:r>
          </a:p>
          <a:p>
            <a:pPr marL="914400" lvl="1" indent="-457200">
              <a:buAutoNum type="alphaLcPeriod"/>
            </a:pPr>
            <a:r>
              <a:rPr lang="en-US" sz="2400" dirty="0" err="1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Berbicara</a:t>
            </a:r>
            <a:r>
              <a:rPr lang="en-US" sz="2400" dirty="0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 </a:t>
            </a:r>
            <a:r>
              <a:rPr lang="en-US" sz="2400" dirty="0" err="1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diluar</a:t>
            </a:r>
            <a:r>
              <a:rPr lang="en-US" sz="2400" dirty="0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 </a:t>
            </a:r>
            <a:r>
              <a:rPr lang="en-US" sz="2400" dirty="0" err="1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bacaan</a:t>
            </a:r>
            <a:r>
              <a:rPr lang="en-US" sz="2400" dirty="0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 </a:t>
            </a:r>
            <a:r>
              <a:rPr lang="en-US" sz="2400" dirty="0" err="1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shalat</a:t>
            </a:r>
            <a:r>
              <a:rPr lang="en-US" sz="2400" dirty="0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 </a:t>
            </a:r>
            <a:r>
              <a:rPr lang="en-US" sz="2400" dirty="0" err="1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dengan</a:t>
            </a:r>
            <a:r>
              <a:rPr lang="en-US" sz="2400" dirty="0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 </a:t>
            </a:r>
            <a:r>
              <a:rPr lang="en-US" sz="2400" dirty="0" err="1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sengaja</a:t>
            </a:r>
            <a:r>
              <a:rPr lang="en-US" sz="2400" dirty="0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 </a:t>
            </a:r>
          </a:p>
          <a:p>
            <a:pPr marL="914400" lvl="1" indent="-457200">
              <a:buAutoNum type="alphaLcPeriod"/>
            </a:pPr>
            <a:r>
              <a:rPr lang="en-US" sz="2400" dirty="0" err="1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Banyak</a:t>
            </a:r>
            <a:r>
              <a:rPr lang="en-US" sz="2400" dirty="0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 </a:t>
            </a:r>
            <a:r>
              <a:rPr lang="en-US" sz="2400" dirty="0" err="1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bergerak</a:t>
            </a:r>
            <a:r>
              <a:rPr lang="en-US" sz="2400" dirty="0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 </a:t>
            </a:r>
            <a:r>
              <a:rPr lang="en-US" sz="2400" dirty="0" err="1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diluar</a:t>
            </a:r>
            <a:r>
              <a:rPr lang="en-US" sz="2400" dirty="0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 </a:t>
            </a:r>
            <a:r>
              <a:rPr lang="en-US" sz="2400" dirty="0" err="1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ketentuan</a:t>
            </a:r>
            <a:r>
              <a:rPr lang="en-US" sz="2400" dirty="0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 </a:t>
            </a:r>
            <a:r>
              <a:rPr lang="en-US" sz="2400" dirty="0" err="1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gerakan</a:t>
            </a:r>
            <a:r>
              <a:rPr lang="en-US" sz="2400" dirty="0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 </a:t>
            </a:r>
            <a:r>
              <a:rPr lang="en-US" sz="2400" dirty="0" err="1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shalat</a:t>
            </a:r>
            <a:r>
              <a:rPr lang="en-US" sz="2400" dirty="0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 </a:t>
            </a:r>
          </a:p>
          <a:p>
            <a:pPr marL="914400" lvl="1" indent="-457200">
              <a:buAutoNum type="alphaLcPeriod"/>
            </a:pPr>
            <a:r>
              <a:rPr lang="en-US" sz="2400" dirty="0" err="1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Makan</a:t>
            </a:r>
            <a:r>
              <a:rPr lang="en-US" sz="2400" dirty="0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 </a:t>
            </a:r>
            <a:r>
              <a:rPr lang="en-US" sz="2400" dirty="0" err="1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dan</a:t>
            </a:r>
            <a:r>
              <a:rPr lang="en-US" sz="2400" dirty="0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 </a:t>
            </a:r>
            <a:r>
              <a:rPr lang="en-US" sz="2400" dirty="0" err="1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minum</a:t>
            </a:r>
            <a:r>
              <a:rPr lang="en-US" sz="2400" dirty="0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 </a:t>
            </a:r>
            <a:r>
              <a:rPr lang="en-US" sz="2400" dirty="0" err="1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walaupun</a:t>
            </a:r>
            <a:r>
              <a:rPr lang="en-US" sz="2400" dirty="0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 </a:t>
            </a:r>
            <a:r>
              <a:rPr lang="en-US" sz="2400" dirty="0" err="1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sedikit</a:t>
            </a:r>
            <a:r>
              <a:rPr lang="en-US" sz="2400" dirty="0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 </a:t>
            </a:r>
          </a:p>
          <a:p>
            <a:pPr marL="914400" lvl="1" indent="-457200">
              <a:buAutoNum type="alphaLcPeriod"/>
            </a:pPr>
            <a:r>
              <a:rPr lang="en-US" sz="2400" dirty="0" err="1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Tertawa</a:t>
            </a:r>
            <a:r>
              <a:rPr lang="en-US" sz="2400" dirty="0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 </a:t>
            </a:r>
            <a:r>
              <a:rPr lang="en-US" sz="2400" dirty="0" err="1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terpingkal-pingkal</a:t>
            </a:r>
            <a:r>
              <a:rPr lang="en-US" sz="2400" dirty="0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 </a:t>
            </a:r>
          </a:p>
          <a:p>
            <a:pPr marL="914400" lvl="1" indent="-457200">
              <a:buAutoNum type="alphaLcPeriod"/>
            </a:pPr>
            <a:r>
              <a:rPr lang="en-US" sz="2400" dirty="0" err="1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Murtad</a:t>
            </a:r>
            <a:r>
              <a:rPr lang="en-US" sz="2400" dirty="0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 (</a:t>
            </a:r>
            <a:r>
              <a:rPr lang="en-US" sz="2400" dirty="0" err="1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keluar</a:t>
            </a:r>
            <a:r>
              <a:rPr lang="en-US" sz="2400" dirty="0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 </a:t>
            </a:r>
            <a:r>
              <a:rPr lang="en-US" sz="2400" dirty="0" err="1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dari</a:t>
            </a:r>
            <a:r>
              <a:rPr lang="en-US" sz="2400" dirty="0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 </a:t>
            </a:r>
            <a:r>
              <a:rPr lang="en-US" sz="2400" dirty="0" err="1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islam</a:t>
            </a:r>
            <a:r>
              <a:rPr lang="en-US" sz="2400" dirty="0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)</a:t>
            </a:r>
          </a:p>
          <a:p>
            <a:pPr>
              <a:buNone/>
            </a:pPr>
            <a:endParaRPr lang="en-US" sz="1800" dirty="0" smtClean="0"/>
          </a:p>
        </p:txBody>
      </p:sp>
      <p:sp>
        <p:nvSpPr>
          <p:cNvPr id="9" name="Rectangle 8"/>
          <p:cNvSpPr/>
          <p:nvPr/>
        </p:nvSpPr>
        <p:spPr>
          <a:xfrm rot="1751732">
            <a:off x="783257" y="295434"/>
            <a:ext cx="1845189" cy="2884172"/>
          </a:xfrm>
          <a:prstGeom prst="rect">
            <a:avLst/>
          </a:prstGeom>
          <a:noFill/>
          <a:effectLst>
            <a:glow rad="139700">
              <a:schemeClr val="accent5">
                <a:satMod val="175000"/>
                <a:alpha val="40000"/>
              </a:schemeClr>
            </a:glow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214282" y="357166"/>
            <a:ext cx="4143404" cy="2071702"/>
          </a:xfrm>
          <a:prstGeom prst="rect">
            <a:avLst/>
          </a:prstGeom>
          <a:noFill/>
          <a:effectLst>
            <a:glow rad="139700">
              <a:schemeClr val="accent1">
                <a:satMod val="175000"/>
                <a:alpha val="40000"/>
              </a:schemeClr>
            </a:glow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0" y="0"/>
            <a:ext cx="4714876" cy="2714620"/>
          </a:xfrm>
          <a:prstGeom prst="rect">
            <a:avLst/>
          </a:prstGeom>
          <a:noFill/>
          <a:ln>
            <a:noFill/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effectLst>
                  <a:glow rad="139700">
                    <a:schemeClr val="accent5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YANG MEMBATALKAN SHALAT</a:t>
            </a:r>
            <a:endParaRPr lang="en-US" sz="2800" dirty="0">
              <a:effectLst>
                <a:glow rad="139700">
                  <a:schemeClr val="accent5">
                    <a:satMod val="175000"/>
                    <a:alpha val="40000"/>
                  </a:schemeClr>
                </a:glow>
                <a:reflection blurRad="6350" stA="55000" endA="300" endPos="45500" dir="5400000" sy="-100000" algn="bl" rotWithShape="0"/>
              </a:effectLst>
            </a:endParaRPr>
          </a:p>
        </p:txBody>
      </p:sp>
      <p:cxnSp>
        <p:nvCxnSpPr>
          <p:cNvPr id="13" name="Straight Connector 12"/>
          <p:cNvCxnSpPr/>
          <p:nvPr/>
        </p:nvCxnSpPr>
        <p:spPr>
          <a:xfrm rot="5400000">
            <a:off x="6465107" y="4250537"/>
            <a:ext cx="4071966" cy="285752"/>
          </a:xfrm>
          <a:prstGeom prst="line">
            <a:avLst/>
          </a:prstGeom>
          <a:effectLst>
            <a:glow rad="139700">
              <a:schemeClr val="accent5">
                <a:satMod val="17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  <a:reflection blurRad="6350" stA="52000" endA="300" endPos="35000" dir="5400000" sy="-100000" algn="bl" rotWithShape="0"/>
          </a:effectLst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 rot="10800000" flipV="1">
            <a:off x="500034" y="6429396"/>
            <a:ext cx="7858180" cy="142876"/>
          </a:xfrm>
          <a:prstGeom prst="line">
            <a:avLst/>
          </a:prstGeom>
          <a:effectLst>
            <a:glow rad="139700">
              <a:schemeClr val="accent5">
                <a:satMod val="17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  <a:reflection blurRad="6350" stA="52000" endA="300" endPos="35000" dir="5400000" sy="-100000" algn="bl" rotWithShape="0"/>
          </a:effectLst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rot="16200000" flipH="1">
            <a:off x="6465107" y="4393413"/>
            <a:ext cx="4214842" cy="142876"/>
          </a:xfrm>
          <a:prstGeom prst="line">
            <a:avLst/>
          </a:prstGeom>
          <a:effectLst>
            <a:glow rad="139700">
              <a:schemeClr val="accent1">
                <a:satMod val="17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  <a:reflection blurRad="6350" stA="52000" endA="300" endPos="35000" dir="5400000" sy="-100000" algn="bl" rotWithShape="0"/>
          </a:effectLst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rot="10800000">
            <a:off x="571472" y="6357958"/>
            <a:ext cx="8072494" cy="214314"/>
          </a:xfrm>
          <a:prstGeom prst="line">
            <a:avLst/>
          </a:prstGeom>
          <a:effectLst>
            <a:glow rad="139700">
              <a:schemeClr val="accent1">
                <a:satMod val="17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  <a:reflection blurRad="6350" stA="52000" endA="300" endPos="35000" dir="5400000" sy="-100000" algn="bl" rotWithShape="0"/>
          </a:effectLst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14290"/>
            <a:ext cx="8229600" cy="6357982"/>
          </a:xfrm>
        </p:spPr>
        <p:txBody>
          <a:bodyPr>
            <a:normAutofit lnSpcReduction="10000"/>
          </a:bodyPr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 lvl="0"/>
            <a:r>
              <a:rPr lang="en-US" sz="1900" dirty="0" err="1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Shalat</a:t>
            </a:r>
            <a:r>
              <a:rPr lang="en-US" sz="1900" dirty="0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 </a:t>
            </a:r>
            <a:r>
              <a:rPr lang="en-US" sz="1900" dirty="0" err="1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Isya</a:t>
            </a:r>
            <a:r>
              <a:rPr lang="en-US" sz="1900" dirty="0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’ </a:t>
            </a:r>
          </a:p>
          <a:p>
            <a:pPr>
              <a:buNone/>
            </a:pPr>
            <a:r>
              <a:rPr lang="en-US" sz="1900" dirty="0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	</a:t>
            </a:r>
            <a:r>
              <a:rPr lang="en-US" sz="1900" dirty="0" err="1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permulaan</a:t>
            </a:r>
            <a:r>
              <a:rPr lang="en-US" sz="1900" dirty="0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 </a:t>
            </a:r>
            <a:r>
              <a:rPr lang="en-US" sz="1900" dirty="0" err="1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waktunya</a:t>
            </a:r>
            <a:r>
              <a:rPr lang="en-US" sz="1900" dirty="0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 </a:t>
            </a:r>
            <a:r>
              <a:rPr lang="en-US" sz="1900" dirty="0" err="1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apabila</a:t>
            </a:r>
            <a:r>
              <a:rPr lang="en-US" sz="1900" dirty="0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 mega yang </a:t>
            </a:r>
            <a:r>
              <a:rPr lang="en-US" sz="1900" dirty="0" err="1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merah</a:t>
            </a:r>
            <a:r>
              <a:rPr lang="en-US" sz="1900" dirty="0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 (</a:t>
            </a:r>
            <a:r>
              <a:rPr lang="en-US" sz="1900" dirty="0" err="1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syafaq</a:t>
            </a:r>
            <a:r>
              <a:rPr lang="en-US" sz="1900" dirty="0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) </a:t>
            </a:r>
            <a:r>
              <a:rPr lang="en-US" sz="1900" dirty="0" err="1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sudah</a:t>
            </a:r>
            <a:r>
              <a:rPr lang="en-US" sz="1900" dirty="0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 </a:t>
            </a:r>
            <a:r>
              <a:rPr lang="en-US" sz="1900" dirty="0" err="1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hilang</a:t>
            </a:r>
            <a:r>
              <a:rPr lang="en-US" sz="1900" dirty="0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 </a:t>
            </a:r>
            <a:r>
              <a:rPr lang="en-US" sz="1900" dirty="0" err="1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hingga</a:t>
            </a:r>
            <a:r>
              <a:rPr lang="en-US" sz="1900" dirty="0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 </a:t>
            </a:r>
            <a:r>
              <a:rPr lang="en-US" sz="1900" dirty="0" err="1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terbit</a:t>
            </a:r>
            <a:r>
              <a:rPr lang="en-US" sz="1900" dirty="0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 </a:t>
            </a:r>
            <a:r>
              <a:rPr lang="en-US" sz="1900" dirty="0" err="1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fajar</a:t>
            </a:r>
            <a:r>
              <a:rPr lang="en-US" sz="1900" dirty="0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 </a:t>
            </a:r>
            <a:r>
              <a:rPr lang="en-US" sz="1900" dirty="0" err="1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shidiq</a:t>
            </a:r>
            <a:r>
              <a:rPr lang="en-US" sz="1900" dirty="0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 </a:t>
            </a:r>
          </a:p>
          <a:p>
            <a:pPr lvl="0"/>
            <a:r>
              <a:rPr lang="en-US" sz="1900" dirty="0" err="1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Shalat</a:t>
            </a:r>
            <a:r>
              <a:rPr lang="en-US" sz="1900" dirty="0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 </a:t>
            </a:r>
            <a:r>
              <a:rPr lang="en-US" sz="1900" dirty="0" err="1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Shubuh</a:t>
            </a:r>
            <a:r>
              <a:rPr lang="en-US" sz="1900" dirty="0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 </a:t>
            </a:r>
          </a:p>
          <a:p>
            <a:pPr>
              <a:buNone/>
            </a:pPr>
            <a:r>
              <a:rPr lang="en-US" sz="1900" dirty="0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	</a:t>
            </a:r>
            <a:r>
              <a:rPr lang="en-US" sz="1900" dirty="0" err="1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permulaan</a:t>
            </a:r>
            <a:r>
              <a:rPr lang="en-US" sz="1900" dirty="0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 </a:t>
            </a:r>
            <a:r>
              <a:rPr lang="en-US" sz="1900" dirty="0" err="1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waktunya</a:t>
            </a:r>
            <a:r>
              <a:rPr lang="en-US" sz="1900" dirty="0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 </a:t>
            </a:r>
            <a:r>
              <a:rPr lang="en-US" sz="1900" dirty="0" err="1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sejak</a:t>
            </a:r>
            <a:r>
              <a:rPr lang="en-US" sz="1900" dirty="0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 </a:t>
            </a:r>
            <a:r>
              <a:rPr lang="en-US" sz="1900" dirty="0" err="1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terbit</a:t>
            </a:r>
            <a:r>
              <a:rPr lang="en-US" sz="1900" dirty="0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 </a:t>
            </a:r>
            <a:r>
              <a:rPr lang="en-US" sz="1900" dirty="0" err="1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fajar</a:t>
            </a:r>
            <a:r>
              <a:rPr lang="en-US" sz="1900" dirty="0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 </a:t>
            </a:r>
            <a:r>
              <a:rPr lang="en-US" sz="1900" dirty="0" err="1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sampai</a:t>
            </a:r>
            <a:r>
              <a:rPr lang="en-US" sz="1900" dirty="0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 </a:t>
            </a:r>
            <a:r>
              <a:rPr lang="en-US" sz="1900" dirty="0" err="1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matahari</a:t>
            </a:r>
            <a:r>
              <a:rPr lang="en-US" sz="1900" dirty="0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 </a:t>
            </a:r>
            <a:r>
              <a:rPr lang="en-US" sz="1900" dirty="0" err="1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akan</a:t>
            </a:r>
            <a:r>
              <a:rPr lang="en-US" sz="1900" dirty="0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 </a:t>
            </a:r>
            <a:r>
              <a:rPr lang="en-US" sz="1900" dirty="0" err="1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terbit</a:t>
            </a:r>
            <a:r>
              <a:rPr lang="en-US" sz="1900" dirty="0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 </a:t>
            </a:r>
          </a:p>
          <a:p>
            <a:pPr lvl="0"/>
            <a:r>
              <a:rPr lang="en-US" sz="1900" dirty="0" err="1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Shalat</a:t>
            </a:r>
            <a:r>
              <a:rPr lang="en-US" sz="1900" dirty="0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 </a:t>
            </a:r>
            <a:r>
              <a:rPr lang="en-US" sz="1900" dirty="0" err="1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Dzuhur</a:t>
            </a:r>
            <a:r>
              <a:rPr lang="en-US" sz="1900" dirty="0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 </a:t>
            </a:r>
          </a:p>
          <a:p>
            <a:pPr>
              <a:buNone/>
            </a:pPr>
            <a:r>
              <a:rPr lang="en-US" sz="1900" dirty="0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	</a:t>
            </a:r>
            <a:r>
              <a:rPr lang="en-US" sz="1900" dirty="0" err="1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waktunya</a:t>
            </a:r>
            <a:r>
              <a:rPr lang="en-US" sz="1900" dirty="0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 </a:t>
            </a:r>
            <a:r>
              <a:rPr lang="en-US" sz="1900" dirty="0" err="1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sejak</a:t>
            </a:r>
            <a:r>
              <a:rPr lang="en-US" sz="1900" dirty="0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 </a:t>
            </a:r>
            <a:r>
              <a:rPr lang="en-US" sz="1900" dirty="0" err="1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tergelincirnya</a:t>
            </a:r>
            <a:r>
              <a:rPr lang="en-US" sz="1900" dirty="0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 </a:t>
            </a:r>
            <a:r>
              <a:rPr lang="en-US" sz="1900" dirty="0" err="1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matahari</a:t>
            </a:r>
            <a:r>
              <a:rPr lang="en-US" sz="1900" dirty="0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 (</a:t>
            </a:r>
            <a:r>
              <a:rPr lang="en-US" sz="1900" dirty="0" err="1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condong</a:t>
            </a:r>
            <a:r>
              <a:rPr lang="en-US" sz="1900" dirty="0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 </a:t>
            </a:r>
            <a:r>
              <a:rPr lang="en-US" sz="1900" dirty="0" err="1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kearah</a:t>
            </a:r>
            <a:r>
              <a:rPr lang="en-US" sz="1900" dirty="0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 </a:t>
            </a:r>
            <a:r>
              <a:rPr lang="en-US" sz="1900" dirty="0" err="1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barat</a:t>
            </a:r>
            <a:r>
              <a:rPr lang="en-US" sz="1900" dirty="0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) </a:t>
            </a:r>
            <a:r>
              <a:rPr lang="en-US" sz="1900" dirty="0" err="1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hingga</a:t>
            </a:r>
            <a:r>
              <a:rPr lang="en-US" sz="1900" dirty="0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 </a:t>
            </a:r>
            <a:r>
              <a:rPr lang="en-US" sz="1900" dirty="0" err="1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panjang</a:t>
            </a:r>
            <a:r>
              <a:rPr lang="en-US" sz="1900" dirty="0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 </a:t>
            </a:r>
            <a:r>
              <a:rPr lang="en-US" sz="1900" dirty="0" err="1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bayang-bayang</a:t>
            </a:r>
            <a:r>
              <a:rPr lang="en-US" sz="1900" dirty="0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 </a:t>
            </a:r>
            <a:r>
              <a:rPr lang="en-US" sz="1900" dirty="0" err="1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suatu</a:t>
            </a:r>
            <a:r>
              <a:rPr lang="en-US" sz="1900" dirty="0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 </a:t>
            </a:r>
            <a:r>
              <a:rPr lang="en-US" sz="1900" dirty="0" err="1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benda</a:t>
            </a:r>
            <a:r>
              <a:rPr lang="en-US" sz="1900" dirty="0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 </a:t>
            </a:r>
            <a:r>
              <a:rPr lang="en-US" sz="1900" dirty="0" err="1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bendanya</a:t>
            </a:r>
            <a:r>
              <a:rPr lang="en-US" sz="1900" dirty="0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 </a:t>
            </a:r>
          </a:p>
          <a:p>
            <a:pPr lvl="0"/>
            <a:r>
              <a:rPr lang="en-US" sz="1900" dirty="0" err="1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Shalat</a:t>
            </a:r>
            <a:r>
              <a:rPr lang="en-US" sz="1900" dirty="0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 </a:t>
            </a:r>
            <a:r>
              <a:rPr lang="en-US" sz="1900" dirty="0" err="1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Ashar</a:t>
            </a:r>
            <a:r>
              <a:rPr lang="en-US" sz="1900" dirty="0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 </a:t>
            </a:r>
          </a:p>
          <a:p>
            <a:pPr>
              <a:buNone/>
            </a:pPr>
            <a:r>
              <a:rPr lang="en-US" sz="1900" dirty="0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	</a:t>
            </a:r>
            <a:r>
              <a:rPr lang="en-US" sz="1900" dirty="0" err="1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Permulaan</a:t>
            </a:r>
            <a:r>
              <a:rPr lang="en-US" sz="1900" dirty="0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 </a:t>
            </a:r>
            <a:r>
              <a:rPr lang="en-US" sz="1900" dirty="0" err="1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waktunya</a:t>
            </a:r>
            <a:r>
              <a:rPr lang="en-US" sz="1900" dirty="0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 </a:t>
            </a:r>
            <a:r>
              <a:rPr lang="en-US" sz="1900" dirty="0" err="1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ialah</a:t>
            </a:r>
            <a:r>
              <a:rPr lang="en-US" sz="1900" dirty="0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 </a:t>
            </a:r>
            <a:r>
              <a:rPr lang="en-US" sz="1900" dirty="0" err="1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bila</a:t>
            </a:r>
            <a:r>
              <a:rPr lang="en-US" sz="1900" dirty="0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 </a:t>
            </a:r>
            <a:r>
              <a:rPr lang="en-US" sz="1900" dirty="0" err="1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bayangan</a:t>
            </a:r>
            <a:r>
              <a:rPr lang="en-US" sz="1900" dirty="0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 </a:t>
            </a:r>
            <a:r>
              <a:rPr lang="en-US" sz="1900" dirty="0" err="1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sama</a:t>
            </a:r>
            <a:r>
              <a:rPr lang="en-US" sz="1900" dirty="0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 </a:t>
            </a:r>
            <a:r>
              <a:rPr lang="en-US" sz="1900" dirty="0" err="1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dengan</a:t>
            </a:r>
            <a:r>
              <a:rPr lang="en-US" sz="1900" dirty="0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 </a:t>
            </a:r>
            <a:r>
              <a:rPr lang="en-US" sz="1900" dirty="0" err="1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benda</a:t>
            </a:r>
            <a:r>
              <a:rPr lang="en-US" sz="1900" dirty="0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 </a:t>
            </a:r>
            <a:r>
              <a:rPr lang="en-US" sz="1900" dirty="0" err="1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tadi</a:t>
            </a:r>
            <a:r>
              <a:rPr lang="en-US" sz="1900" dirty="0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 </a:t>
            </a:r>
            <a:r>
              <a:rPr lang="en-US" sz="1900" dirty="0" err="1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lebih</a:t>
            </a:r>
            <a:r>
              <a:rPr lang="en-US" sz="1900" dirty="0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 </a:t>
            </a:r>
            <a:r>
              <a:rPr lang="en-US" sz="1900" dirty="0" err="1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sedikit</a:t>
            </a:r>
            <a:r>
              <a:rPr lang="en-US" sz="1900" dirty="0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 </a:t>
            </a:r>
          </a:p>
          <a:p>
            <a:pPr lvl="0"/>
            <a:r>
              <a:rPr lang="en-US" sz="1900" dirty="0" err="1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Shalat</a:t>
            </a:r>
            <a:r>
              <a:rPr lang="en-US" sz="1900" dirty="0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 </a:t>
            </a:r>
            <a:r>
              <a:rPr lang="en-US" sz="1900" dirty="0" err="1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Maghrib</a:t>
            </a:r>
            <a:r>
              <a:rPr lang="en-US" sz="1900" dirty="0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 </a:t>
            </a:r>
          </a:p>
          <a:p>
            <a:pPr>
              <a:buNone/>
            </a:pPr>
            <a:r>
              <a:rPr lang="en-US" sz="1900" dirty="0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	</a:t>
            </a:r>
            <a:r>
              <a:rPr lang="en-US" sz="1900" dirty="0" err="1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waktunya</a:t>
            </a:r>
            <a:r>
              <a:rPr lang="en-US" sz="1900" dirty="0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 </a:t>
            </a:r>
            <a:r>
              <a:rPr lang="en-US" sz="1900" dirty="0" err="1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adalah</a:t>
            </a:r>
            <a:r>
              <a:rPr lang="en-US" sz="1900" dirty="0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 </a:t>
            </a:r>
            <a:r>
              <a:rPr lang="en-US" sz="1900" dirty="0" err="1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sejak</a:t>
            </a:r>
            <a:r>
              <a:rPr lang="en-US" sz="1900" dirty="0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 </a:t>
            </a:r>
            <a:r>
              <a:rPr lang="en-US" sz="1900" dirty="0" err="1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terbenamnya</a:t>
            </a:r>
            <a:r>
              <a:rPr lang="en-US" sz="1900" dirty="0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 </a:t>
            </a:r>
            <a:r>
              <a:rPr lang="en-US" sz="1900" dirty="0" err="1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matahar</a:t>
            </a:r>
            <a:r>
              <a:rPr lang="en-US" sz="1900" dirty="0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 </a:t>
            </a:r>
            <a:r>
              <a:rPr lang="en-US" sz="1900" dirty="0" err="1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hingga</a:t>
            </a:r>
            <a:r>
              <a:rPr lang="en-US" sz="1900" dirty="0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 </a:t>
            </a:r>
            <a:r>
              <a:rPr lang="en-US" sz="1900" dirty="0" err="1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hilangnya</a:t>
            </a:r>
            <a:r>
              <a:rPr lang="en-US" sz="1900" dirty="0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 mega </a:t>
            </a:r>
            <a:r>
              <a:rPr lang="en-US" sz="1900" dirty="0" err="1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mera</a:t>
            </a:r>
            <a:r>
              <a:rPr lang="en-US" sz="2000" dirty="0" err="1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h</a:t>
            </a:r>
            <a:r>
              <a:rPr lang="en-US" sz="2000" dirty="0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 </a:t>
            </a:r>
          </a:p>
          <a:p>
            <a:pPr>
              <a:buNone/>
            </a:pPr>
            <a:endParaRPr lang="en-US" sz="2000" dirty="0" smtClean="0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-2036015" y="4107661"/>
            <a:ext cx="4643470" cy="1588"/>
          </a:xfrm>
          <a:prstGeom prst="line">
            <a:avLst/>
          </a:prstGeom>
          <a:effectLst>
            <a:outerShdw blurRad="40000" dist="23000" dir="5400000" rotWithShape="0">
              <a:srgbClr val="000000">
                <a:alpha val="35000"/>
              </a:srgbClr>
            </a:outerShdw>
            <a:reflection blurRad="6350" stA="52000" endA="300" endPos="35000" dir="5400000" sy="-100000" algn="bl" rotWithShape="0"/>
          </a:effectLst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 rot="5400000">
            <a:off x="-2143172" y="4214818"/>
            <a:ext cx="4714908" cy="1588"/>
          </a:xfrm>
          <a:prstGeom prst="line">
            <a:avLst/>
          </a:prstGeom>
          <a:effectLst>
            <a:glow rad="139700">
              <a:schemeClr val="accent1">
                <a:satMod val="17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  <a:reflection blurRad="6350" stA="52000" endA="300" endPos="35000" dir="5400000" sy="-100000" algn="bl" rotWithShape="0"/>
          </a:effectLst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0" y="6357958"/>
            <a:ext cx="8643966" cy="1588"/>
          </a:xfrm>
          <a:prstGeom prst="line">
            <a:avLst/>
          </a:prstGeom>
          <a:effectLst>
            <a:glow rad="139700">
              <a:schemeClr val="accent1">
                <a:satMod val="17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0" y="6429396"/>
            <a:ext cx="8501090" cy="1588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20" name="Rectangle 19"/>
          <p:cNvSpPr/>
          <p:nvPr/>
        </p:nvSpPr>
        <p:spPr>
          <a:xfrm>
            <a:off x="4500562" y="285728"/>
            <a:ext cx="3643338" cy="1500198"/>
          </a:xfrm>
          <a:prstGeom prst="rect">
            <a:avLst/>
          </a:prstGeom>
          <a:noFill/>
          <a:effectLst>
            <a:glow rad="139700">
              <a:schemeClr val="accent1">
                <a:satMod val="175000"/>
                <a:alpha val="40000"/>
              </a:schemeClr>
            </a:glow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WAKTU SHALAT</a:t>
            </a:r>
            <a:endParaRPr lang="en-US" sz="3200" dirty="0">
              <a:effectLst>
                <a:glow rad="139700">
                  <a:schemeClr val="accent1">
                    <a:satMod val="175000"/>
                    <a:alpha val="40000"/>
                  </a:schemeClr>
                </a:glow>
                <a:reflection blurRad="6350" stA="55000" endA="300" endPos="45500" dir="5400000" sy="-100000" algn="bl" rotWithShape="0"/>
              </a:effectLst>
            </a:endParaRPr>
          </a:p>
        </p:txBody>
      </p:sp>
      <p:sp>
        <p:nvSpPr>
          <p:cNvPr id="21" name="Isosceles Triangle 20"/>
          <p:cNvSpPr/>
          <p:nvPr/>
        </p:nvSpPr>
        <p:spPr>
          <a:xfrm rot="720073">
            <a:off x="3551120" y="-35661"/>
            <a:ext cx="4714908" cy="2357430"/>
          </a:xfrm>
          <a:prstGeom prst="triangle">
            <a:avLst>
              <a:gd name="adj" fmla="val 50000"/>
            </a:avLst>
          </a:prstGeom>
          <a:noFill/>
          <a:effectLst>
            <a:glow rad="139700">
              <a:schemeClr val="accent5">
                <a:satMod val="17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  <a:reflection blurRad="6350" stA="52000" endA="300" endPos="35000" dir="5400000" sy="-100000" algn="bl" rotWithShape="0"/>
          </a:effectLst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504</TotalTime>
  <Words>363</Words>
  <Application>Microsoft Office PowerPoint</Application>
  <PresentationFormat>On-screen Show (4:3)</PresentationFormat>
  <Paragraphs>159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AXIOO</dc:creator>
  <cp:lastModifiedBy>AHMAD</cp:lastModifiedBy>
  <cp:revision>32</cp:revision>
  <dcterms:created xsi:type="dcterms:W3CDTF">2012-05-15T11:52:15Z</dcterms:created>
  <dcterms:modified xsi:type="dcterms:W3CDTF">2012-05-20T13:13:34Z</dcterms:modified>
</cp:coreProperties>
</file>