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248" r:id="rId3"/>
    <p:sldId id="1249" r:id="rId4"/>
    <p:sldId id="1250" r:id="rId5"/>
    <p:sldId id="1251" r:id="rId6"/>
    <p:sldId id="1252" r:id="rId7"/>
    <p:sldId id="1253" r:id="rId8"/>
    <p:sldId id="1254" r:id="rId9"/>
    <p:sldId id="1255" r:id="rId10"/>
    <p:sldId id="1256" r:id="rId11"/>
    <p:sldId id="1257" r:id="rId12"/>
    <p:sldId id="1258" r:id="rId13"/>
    <p:sldId id="1259" r:id="rId14"/>
    <p:sldId id="1260" r:id="rId15"/>
    <p:sldId id="1261" r:id="rId16"/>
    <p:sldId id="1262" r:id="rId17"/>
    <p:sldId id="1263" r:id="rId18"/>
    <p:sldId id="1264" r:id="rId19"/>
    <p:sldId id="1265" r:id="rId20"/>
    <p:sldId id="1266" r:id="rId21"/>
    <p:sldId id="1267" r:id="rId22"/>
    <p:sldId id="126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D87AD6-3B2C-4073-86AD-06B8D8A43210}" v="3" dt="2024-01-12T13:38:24.5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BDD87AD6-3B2C-4073-86AD-06B8D8A43210}"/>
    <pc:docChg chg="addSld delSld modSld">
      <pc:chgData name="맛있다 군만두" userId="88f4dfb63950bb32" providerId="LiveId" clId="{BDD87AD6-3B2C-4073-86AD-06B8D8A43210}" dt="2024-01-12T13:38:24.538" v="2"/>
      <pc:docMkLst>
        <pc:docMk/>
      </pc:docMkLst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2662614569" sldId="1248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3897617171" sldId="1249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235196871" sldId="1250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3463573847" sldId="1251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109784799" sldId="1252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2884355515" sldId="1253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243657674" sldId="1254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678424757" sldId="1255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4277010270" sldId="1256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3850767884" sldId="1257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1115532831" sldId="1258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3533503859" sldId="1259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2057493619" sldId="1260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3403922029" sldId="1261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4249485364" sldId="1262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3386757374" sldId="1263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2068472478" sldId="1264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2438438632" sldId="1265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3174814488" sldId="1266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2400758794" sldId="1267"/>
        </pc:sldMkLst>
      </pc:sldChg>
      <pc:sldChg chg="add del setBg">
        <pc:chgData name="맛있다 군만두" userId="88f4dfb63950bb32" providerId="LiveId" clId="{BDD87AD6-3B2C-4073-86AD-06B8D8A43210}" dt="2024-01-12T13:38:24.538" v="2"/>
        <pc:sldMkLst>
          <pc:docMk/>
          <pc:sldMk cId="1769667349" sldId="1268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56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953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138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577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883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9692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136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43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560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542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4628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878219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068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이스라엘 모든 고관들 곧 각 지파의 어른과 왕을 섬기는 반장들과 천부장들과 백부장들과 및 왕과 왕자의 모든 소유와 가축의 감독과 내시와 장사와 모든 용사를 예루살렘으로 소집하고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2662614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삼갈지어다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너를 택하여 성전의 건물을 건축하게 하셨으니 힘써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행할지니라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850767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성전의 복도와 그 집들과 그 곳간과 다락과 골방과 속죄소의 설계도를 그의 아들 솔로몬에게 주고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1115532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그가 영감으로 받은 모든 것 곧 여호와의 성전의 뜰과 사면의 모든 방과 하나님의 성전 곳간과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곳간의 설계도를 주고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533503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제사장과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반열과 여호와의 성전에서 섬기는 모든 일과 여호와의 성전을 섬기는 데에 쓰는 모든 그릇의 양식을 설명하고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2057493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모든 섬기는 데에 쓰는 금 기구를 만들 금의 무게와 모든 섬기는 데에 쓰는 은 기구를 만들 은의 무게를 정하고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403922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금 등잔대들과 그 등잔 곧 각 등잔대와 그 등잔을 만들 금의 무게와 은 등잔대와 그 등잔을 만들 은의 무게를 각기 그 기구에 알맞게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42494853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진설병의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 상을 만들 금의 무게를 정하고 은상을 만들 은도 그렇게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386757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갈고리와 대접과 종지를 만들 순금과 금 잔 곧 각 잔을 만들 금의 무게와 또 은 잔 곧 각 잔을 만들 은의 무게를 정하고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2068472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향단에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쓸 순금과 또 수레 곧 금 그룹들의 설계도대로 만들 금의 무게를 정해 주니 이 그룹들은 날개를 펴서 여호와의 언약궤를 덮는 것이더라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2438438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이르되 여호와의 손이 내게 임하여 이 모든 일의 설계를 그려 나에게 알려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174814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다윗 왕이 일어서서 이르되 나의 형제들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백성들아 내 말을 들으라 나는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언약궤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우리 하나님의 발판을 봉안할 성전을 건축할 마음이 있어서 건축할 재료를 준비하였으나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897617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그의 아들 솔로몬에게 이르되 너는 강하고 담대하게 이 일을 행하라 두려워하지 말며 놀라지 말라 네가 여호와의 성전 공사의 모든 일을 마치기까지 여호와 하나님 나의 하나님이 너와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계시사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떠나지 아니하시고 너를 버리지 아니하시리라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2400758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반이 있으니 하나님의 성전의 모든 공사를 도울 것이요 또 모든 공사에 유능한 기술자가 기쁜 마음으로 너와 함께 할 것이요 또 모든 지휘관과 백성이 온전히 네 명령 아래에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1769667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전쟁을 많이 한 사람이라 피를 많이 흘렸으니 내 이름을 위하여 성전을 건축하지 못하리라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235196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이스라엘 하나님 여호와께서 전에 나를 내 부친의 온 집에서 택하여 영원히 이스라엘 왕이 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하나님이 유다 지파를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택하사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머리를 삼으시고 유다의 가문에서 내 부친의 집을 택하시고 내 부친의 아들들 중에서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이스라엘의 왕을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삼으셨느니라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463573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여러 아들을 주시고 그 모든 아들 중에서 내 아들 솔로몬을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택하사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나라 왕 위에 앉혀 이스라엘을 다스리게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하실새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109784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 이르시기를 네 아들 솔로몬 그가 내 성전을 건축하고 내 여러 뜰을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그를 택하여 내 아들로 삼고 나는 그의 아버지가 될 것임이라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2884355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만일 나의 계명과 법도를 힘써 준행하기를 오늘과 같이 하면 내가 그의 나라를 영원히 견고하게 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243657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너희는 온 이스라엘 곧 여호와의 회중이 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데에서와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하나님이 들으시는 데에서 너희 하나님 여호와의 모든 계명을 구하여 지키기로 하라 그리하면 너희가 이 아름다운 땅을 누리고 너희 후손에게 끼쳐 영원한 기업이 되게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678424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아들 솔로몬아 너는 네 아버지의 하나님을 알고 온전한 마음과 기쁜 뜻으로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섬길지어다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여호와께서는 모든 마음을 감찰하사 모든 의도를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만일 그를 찾으면 만날 것이요 만일 네가 그를 버리면 그가 너를 영원히 버리시리라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+mn-cs"/>
              </a:rPr>
              <a:t>역대상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+mn-cs"/>
              </a:rPr>
              <a:t>28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+mn-cs"/>
              </a:rPr>
              <a:t>ㅅ</a:t>
            </a:r>
            <a:endParaRPr kumimoji="0" lang="en-US" altLang="ko-KR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7010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559</Words>
  <Application>Microsoft Office PowerPoint</Application>
  <PresentationFormat>와이드스크린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10</cp:revision>
  <dcterms:modified xsi:type="dcterms:W3CDTF">2024-01-12T13:38:25Z</dcterms:modified>
</cp:coreProperties>
</file>