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63"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A0A1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E51B3BC-C440-470C-93A1-0D6A74F26320}" type="datetimeFigureOut">
              <a:rPr lang="en-US" smtClean="0"/>
              <a:t>3/17/2017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424088-BEAB-4891-AF21-2107BFB12DE1}" type="slidenum">
              <a:rPr lang="en-US" smtClean="0"/>
              <a:t>‹#›</a:t>
            </a:fld>
            <a:endParaRPr lang="en-US"/>
          </a:p>
        </p:txBody>
      </p:sp>
    </p:spTree>
    <p:extLst>
      <p:ext uri="{BB962C8B-B14F-4D97-AF65-F5344CB8AC3E}">
        <p14:creationId xmlns:p14="http://schemas.microsoft.com/office/powerpoint/2010/main" val="17034335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51B3BC-C440-470C-93A1-0D6A74F26320}" type="datetimeFigureOut">
              <a:rPr lang="en-US" smtClean="0"/>
              <a:t>3/17/2017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424088-BEAB-4891-AF21-2107BFB12DE1}" type="slidenum">
              <a:rPr lang="en-US" smtClean="0"/>
              <a:t>‹#›</a:t>
            </a:fld>
            <a:endParaRPr lang="en-US"/>
          </a:p>
        </p:txBody>
      </p:sp>
    </p:spTree>
    <p:extLst>
      <p:ext uri="{BB962C8B-B14F-4D97-AF65-F5344CB8AC3E}">
        <p14:creationId xmlns:p14="http://schemas.microsoft.com/office/powerpoint/2010/main" val="10629775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51B3BC-C440-470C-93A1-0D6A74F26320}" type="datetimeFigureOut">
              <a:rPr lang="en-US" smtClean="0"/>
              <a:t>3/17/2017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424088-BEAB-4891-AF21-2107BFB12DE1}" type="slidenum">
              <a:rPr lang="en-US" smtClean="0"/>
              <a:t>‹#›</a:t>
            </a:fld>
            <a:endParaRPr lang="en-US"/>
          </a:p>
        </p:txBody>
      </p:sp>
    </p:spTree>
    <p:extLst>
      <p:ext uri="{BB962C8B-B14F-4D97-AF65-F5344CB8AC3E}">
        <p14:creationId xmlns:p14="http://schemas.microsoft.com/office/powerpoint/2010/main" val="40575147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51B3BC-C440-470C-93A1-0D6A74F26320}" type="datetimeFigureOut">
              <a:rPr lang="en-US" smtClean="0"/>
              <a:t>3/17/2017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424088-BEAB-4891-AF21-2107BFB12DE1}" type="slidenum">
              <a:rPr lang="en-US" smtClean="0"/>
              <a:t>‹#›</a:t>
            </a:fld>
            <a:endParaRPr lang="en-US"/>
          </a:p>
        </p:txBody>
      </p:sp>
    </p:spTree>
    <p:extLst>
      <p:ext uri="{BB962C8B-B14F-4D97-AF65-F5344CB8AC3E}">
        <p14:creationId xmlns:p14="http://schemas.microsoft.com/office/powerpoint/2010/main" val="2801500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E51B3BC-C440-470C-93A1-0D6A74F26320}" type="datetimeFigureOut">
              <a:rPr lang="en-US" smtClean="0"/>
              <a:t>3/17/2017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424088-BEAB-4891-AF21-2107BFB12DE1}" type="slidenum">
              <a:rPr lang="en-US" smtClean="0"/>
              <a:t>‹#›</a:t>
            </a:fld>
            <a:endParaRPr lang="en-US"/>
          </a:p>
        </p:txBody>
      </p:sp>
    </p:spTree>
    <p:extLst>
      <p:ext uri="{BB962C8B-B14F-4D97-AF65-F5344CB8AC3E}">
        <p14:creationId xmlns:p14="http://schemas.microsoft.com/office/powerpoint/2010/main" val="26507205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E51B3BC-C440-470C-93A1-0D6A74F26320}" type="datetimeFigureOut">
              <a:rPr lang="en-US" smtClean="0"/>
              <a:t>3/17/2017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424088-BEAB-4891-AF21-2107BFB12DE1}" type="slidenum">
              <a:rPr lang="en-US" smtClean="0"/>
              <a:t>‹#›</a:t>
            </a:fld>
            <a:endParaRPr lang="en-US"/>
          </a:p>
        </p:txBody>
      </p:sp>
    </p:spTree>
    <p:extLst>
      <p:ext uri="{BB962C8B-B14F-4D97-AF65-F5344CB8AC3E}">
        <p14:creationId xmlns:p14="http://schemas.microsoft.com/office/powerpoint/2010/main" val="16870157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E51B3BC-C440-470C-93A1-0D6A74F26320}" type="datetimeFigureOut">
              <a:rPr lang="en-US" smtClean="0"/>
              <a:t>3/17/2017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424088-BEAB-4891-AF21-2107BFB12DE1}" type="slidenum">
              <a:rPr lang="en-US" smtClean="0"/>
              <a:t>‹#›</a:t>
            </a:fld>
            <a:endParaRPr lang="en-US"/>
          </a:p>
        </p:txBody>
      </p:sp>
    </p:spTree>
    <p:extLst>
      <p:ext uri="{BB962C8B-B14F-4D97-AF65-F5344CB8AC3E}">
        <p14:creationId xmlns:p14="http://schemas.microsoft.com/office/powerpoint/2010/main" val="38365615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E51B3BC-C440-470C-93A1-0D6A74F26320}" type="datetimeFigureOut">
              <a:rPr lang="en-US" smtClean="0"/>
              <a:t>3/17/2017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424088-BEAB-4891-AF21-2107BFB12DE1}" type="slidenum">
              <a:rPr lang="en-US" smtClean="0"/>
              <a:t>‹#›</a:t>
            </a:fld>
            <a:endParaRPr lang="en-US"/>
          </a:p>
        </p:txBody>
      </p:sp>
    </p:spTree>
    <p:extLst>
      <p:ext uri="{BB962C8B-B14F-4D97-AF65-F5344CB8AC3E}">
        <p14:creationId xmlns:p14="http://schemas.microsoft.com/office/powerpoint/2010/main" val="11851722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51B3BC-C440-470C-93A1-0D6A74F26320}" type="datetimeFigureOut">
              <a:rPr lang="en-US" smtClean="0"/>
              <a:t>3/17/2017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424088-BEAB-4891-AF21-2107BFB12DE1}" type="slidenum">
              <a:rPr lang="en-US" smtClean="0"/>
              <a:t>‹#›</a:t>
            </a:fld>
            <a:endParaRPr lang="en-US"/>
          </a:p>
        </p:txBody>
      </p:sp>
    </p:spTree>
    <p:extLst>
      <p:ext uri="{BB962C8B-B14F-4D97-AF65-F5344CB8AC3E}">
        <p14:creationId xmlns:p14="http://schemas.microsoft.com/office/powerpoint/2010/main" val="290585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51B3BC-C440-470C-93A1-0D6A74F26320}" type="datetimeFigureOut">
              <a:rPr lang="en-US" smtClean="0"/>
              <a:t>3/17/2017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424088-BEAB-4891-AF21-2107BFB12DE1}" type="slidenum">
              <a:rPr lang="en-US" smtClean="0"/>
              <a:t>‹#›</a:t>
            </a:fld>
            <a:endParaRPr lang="en-US"/>
          </a:p>
        </p:txBody>
      </p:sp>
    </p:spTree>
    <p:extLst>
      <p:ext uri="{BB962C8B-B14F-4D97-AF65-F5344CB8AC3E}">
        <p14:creationId xmlns:p14="http://schemas.microsoft.com/office/powerpoint/2010/main" val="3567200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51B3BC-C440-470C-93A1-0D6A74F26320}" type="datetimeFigureOut">
              <a:rPr lang="en-US" smtClean="0"/>
              <a:t>3/17/2017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424088-BEAB-4891-AF21-2107BFB12DE1}" type="slidenum">
              <a:rPr lang="en-US" smtClean="0"/>
              <a:t>‹#›</a:t>
            </a:fld>
            <a:endParaRPr lang="en-US"/>
          </a:p>
        </p:txBody>
      </p:sp>
    </p:spTree>
    <p:extLst>
      <p:ext uri="{BB962C8B-B14F-4D97-AF65-F5344CB8AC3E}">
        <p14:creationId xmlns:p14="http://schemas.microsoft.com/office/powerpoint/2010/main" val="31143754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9A0A18">
            <a:alpha val="91000"/>
          </a:srgb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51B3BC-C440-470C-93A1-0D6A74F26320}" type="datetimeFigureOut">
              <a:rPr lang="en-US" smtClean="0"/>
              <a:t>3/17/2017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424088-BEAB-4891-AF21-2107BFB12DE1}" type="slidenum">
              <a:rPr lang="en-US" smtClean="0"/>
              <a:t>‹#›</a:t>
            </a:fld>
            <a:endParaRPr lang="en-US"/>
          </a:p>
        </p:txBody>
      </p:sp>
    </p:spTree>
    <p:extLst>
      <p:ext uri="{BB962C8B-B14F-4D97-AF65-F5344CB8AC3E}">
        <p14:creationId xmlns:p14="http://schemas.microsoft.com/office/powerpoint/2010/main" val="6479277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hyperlink" Target="https://www.nationwidecar.com/pittsburgh-party-bus-rental/" TargetMode="External"/><Relationship Id="rId4" Type="http://schemas.openxmlformats.org/officeDocument/2006/relationships/image" Target="../media/image5.jp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hyperlink" Target="https://www.nationwidecar.com/pittsburgh-party-bus-rental/" TargetMode="External"/><Relationship Id="rId4" Type="http://schemas.openxmlformats.org/officeDocument/2006/relationships/image" Target="../media/image6.jp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7.jp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hyperlink" Target="https://www.nationwidecar.com/phoenix-party-bus-rental/" TargetMode="Externa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48639" y="379827"/>
            <a:ext cx="11043137" cy="6133514"/>
          </a:xfrm>
          <a:prstGeom prst="rect">
            <a:avLst/>
          </a:prstGeom>
          <a:solidFill>
            <a:schemeClr val="bg2">
              <a:lumMod val="90000"/>
            </a:schemeClr>
          </a:solidFill>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a:ln w="0"/>
              <a:solidFill>
                <a:schemeClr val="tx1"/>
              </a:solidFill>
              <a:effectLst>
                <a:outerShdw blurRad="38100" dist="19050" dir="2700000" algn="tl" rotWithShape="0">
                  <a:schemeClr val="dk1">
                    <a:alpha val="40000"/>
                  </a:schemeClr>
                </a:outerShdw>
              </a:effectLst>
              <a:latin typeface="Arial Black" panose="020B0A04020102020204" pitchFamily="34" charset="0"/>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2935" y="184051"/>
            <a:ext cx="651803" cy="651803"/>
          </a:xfrm>
          <a:prstGeom prst="rect">
            <a:avLst/>
          </a:prstGeom>
        </p:spPr>
      </p:pic>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2934" y="6057316"/>
            <a:ext cx="651803" cy="651803"/>
          </a:xfrm>
          <a:prstGeom prst="rect">
            <a:avLst/>
          </a:prstGeom>
        </p:spPr>
      </p:pic>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55679" y="184051"/>
            <a:ext cx="651803" cy="651803"/>
          </a:xfrm>
          <a:prstGeom prst="rect">
            <a:avLst/>
          </a:prstGeom>
        </p:spPr>
      </p:pic>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55678" y="6057315"/>
            <a:ext cx="651803" cy="651803"/>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7211" y="689854"/>
            <a:ext cx="1878841" cy="578583"/>
          </a:xfrm>
          <a:prstGeom prst="roundRect">
            <a:avLst>
              <a:gd name="adj" fmla="val 8594"/>
            </a:avLst>
          </a:prstGeom>
          <a:solidFill>
            <a:srgbClr val="FFFFFF">
              <a:shade val="85000"/>
            </a:srgbClr>
          </a:solidFill>
          <a:ln>
            <a:solidFill>
              <a:schemeClr val="tx1"/>
            </a:solidFill>
          </a:ln>
          <a:effectLst>
            <a:glow rad="127000">
              <a:schemeClr val="tx1"/>
            </a:glow>
            <a:reflection blurRad="12700" stA="38000" endPos="28000" dist="5000" dir="5400000" sy="-100000" algn="bl" rotWithShape="0"/>
          </a:effectLst>
        </p:spPr>
      </p:pic>
      <p:sp>
        <p:nvSpPr>
          <p:cNvPr id="10" name="Rectangle 9"/>
          <p:cNvSpPr/>
          <p:nvPr/>
        </p:nvSpPr>
        <p:spPr>
          <a:xfrm>
            <a:off x="3417787" y="509952"/>
            <a:ext cx="7522187" cy="1015663"/>
          </a:xfrm>
          <a:prstGeom prst="rect">
            <a:avLst/>
          </a:prstGeom>
          <a:noFill/>
        </p:spPr>
        <p:txBody>
          <a:bodyPr wrap="none" lIns="91440" tIns="45720" rIns="91440" bIns="45720">
            <a:spAutoFit/>
            <a:scene3d>
              <a:camera prst="orthographicFront"/>
              <a:lightRig rig="threePt" dir="t"/>
            </a:scene3d>
            <a:sp3d extrusionH="57150">
              <a:bevelT w="57150" h="38100" prst="artDeco"/>
            </a:sp3d>
          </a:bodyPr>
          <a:lstStyle/>
          <a:p>
            <a:pPr algn="ctr"/>
            <a:r>
              <a:rPr lang="en-US" sz="6000" b="1" dirty="0" smtClean="0">
                <a:ln w="0"/>
                <a:effectLst>
                  <a:glow rad="101600">
                    <a:schemeClr val="bg1">
                      <a:alpha val="60000"/>
                    </a:schemeClr>
                  </a:glow>
                  <a:outerShdw blurRad="38100" dist="19050" dir="2700000" algn="tl" rotWithShape="0">
                    <a:schemeClr val="dk1">
                      <a:alpha val="40000"/>
                    </a:schemeClr>
                  </a:outerShdw>
                </a:effectLst>
                <a:latin typeface="French Script MT" panose="03020402040607040605" pitchFamily="66" charset="0"/>
              </a:rPr>
              <a:t>Nationwide Chauffeured Services</a:t>
            </a:r>
            <a:endParaRPr lang="en-US" sz="6000" b="1" dirty="0">
              <a:ln w="0"/>
              <a:effectLst>
                <a:glow rad="101600">
                  <a:schemeClr val="bg1">
                    <a:alpha val="60000"/>
                  </a:schemeClr>
                </a:glow>
                <a:outerShdw blurRad="38100" dist="19050" dir="2700000" algn="tl" rotWithShape="0">
                  <a:schemeClr val="dk1">
                    <a:alpha val="40000"/>
                  </a:schemeClr>
                </a:outerShdw>
              </a:effectLst>
              <a:latin typeface="French Script MT" panose="03020402040607040605" pitchFamily="66" charset="0"/>
            </a:endParaRPr>
          </a:p>
        </p:txBody>
      </p:sp>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0406" y="1268437"/>
            <a:ext cx="2812558" cy="5033927"/>
          </a:xfrm>
          <a:prstGeom prst="rect">
            <a:avLst/>
          </a:prstGeom>
        </p:spPr>
      </p:pic>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46891" y="3497510"/>
            <a:ext cx="10058400" cy="3145956"/>
          </a:xfrm>
          <a:prstGeom prst="rect">
            <a:avLst/>
          </a:prstGeom>
        </p:spPr>
      </p:pic>
      <p:sp>
        <p:nvSpPr>
          <p:cNvPr id="12" name="TextBox 11"/>
          <p:cNvSpPr txBox="1"/>
          <p:nvPr/>
        </p:nvSpPr>
        <p:spPr>
          <a:xfrm>
            <a:off x="4501661" y="2101403"/>
            <a:ext cx="3617574" cy="1200329"/>
          </a:xfrm>
          <a:prstGeom prst="rect">
            <a:avLst/>
          </a:prstGeom>
          <a:solidFill>
            <a:schemeClr val="bg1">
              <a:lumMod val="85000"/>
            </a:schemeClr>
          </a:solidFill>
          <a:ln>
            <a:solidFill>
              <a:schemeClr val="bg1">
                <a:lumMod val="85000"/>
              </a:schemeClr>
            </a:solidFill>
          </a:ln>
          <a:scene3d>
            <a:camera prst="orthographicFront"/>
            <a:lightRig rig="threePt" dir="t"/>
          </a:scene3d>
          <a:sp3d>
            <a:bevelT w="114300" prst="artDeco"/>
          </a:sp3d>
        </p:spPr>
        <p:txBody>
          <a:bodyPr wrap="square" rtlCol="0">
            <a:spAutoFit/>
          </a:bodyPr>
          <a:lstStyle/>
          <a:p>
            <a:pPr algn="ctr"/>
            <a:r>
              <a:rPr lang="en-US" dirty="0" smtClean="0">
                <a:latin typeface="Arial Black" panose="020B0A04020102020204" pitchFamily="34" charset="0"/>
              </a:rPr>
              <a:t>Call Us:</a:t>
            </a:r>
          </a:p>
          <a:p>
            <a:pPr algn="ctr"/>
            <a:r>
              <a:rPr lang="en-US" dirty="0" smtClean="0">
                <a:latin typeface="Arial Black" panose="020B0A04020102020204" pitchFamily="34" charset="0"/>
              </a:rPr>
              <a:t> </a:t>
            </a:r>
            <a:r>
              <a:rPr lang="en-US" dirty="0" smtClean="0">
                <a:ln w="0"/>
                <a:effectLst>
                  <a:outerShdw blurRad="38100" dist="19050" dir="2700000" algn="tl" rotWithShape="0">
                    <a:schemeClr val="dk1">
                      <a:alpha val="40000"/>
                    </a:schemeClr>
                  </a:outerShdw>
                </a:effectLst>
                <a:latin typeface="Arial Black" panose="020B0A04020102020204" pitchFamily="34" charset="0"/>
              </a:rPr>
              <a:t>800-942-6281</a:t>
            </a:r>
            <a:endParaRPr lang="en-US" dirty="0" smtClean="0">
              <a:latin typeface="Arial Black" panose="020B0A04020102020204" pitchFamily="34" charset="0"/>
            </a:endParaRPr>
          </a:p>
          <a:p>
            <a:pPr algn="ctr"/>
            <a:r>
              <a:rPr lang="en-US" dirty="0" smtClean="0">
                <a:latin typeface="Arial Black" panose="020B0A04020102020204" pitchFamily="34" charset="0"/>
              </a:rPr>
              <a:t>Email:</a:t>
            </a:r>
          </a:p>
          <a:p>
            <a:pPr algn="ctr"/>
            <a:r>
              <a:rPr lang="en-US" dirty="0" smtClean="0">
                <a:latin typeface="Arial Black" panose="020B0A04020102020204" pitchFamily="34" charset="0"/>
              </a:rPr>
              <a:t> </a:t>
            </a:r>
            <a:r>
              <a:rPr lang="en-US" dirty="0" smtClean="0">
                <a:ln w="0"/>
                <a:effectLst>
                  <a:outerShdw blurRad="38100" dist="19050" dir="2700000" algn="tl" rotWithShape="0">
                    <a:schemeClr val="dk1">
                      <a:alpha val="40000"/>
                    </a:schemeClr>
                  </a:outerShdw>
                </a:effectLst>
                <a:latin typeface="Arial Black" panose="020B0A04020102020204" pitchFamily="34" charset="0"/>
              </a:rPr>
              <a:t>server@nationwidecar.com</a:t>
            </a:r>
            <a:endParaRPr lang="en-US" dirty="0" smtClean="0">
              <a:latin typeface="Arial Black" panose="020B0A04020102020204" pitchFamily="34" charset="0"/>
            </a:endParaRPr>
          </a:p>
        </p:txBody>
      </p:sp>
    </p:spTree>
    <p:extLst>
      <p:ext uri="{BB962C8B-B14F-4D97-AF65-F5344CB8AC3E}">
        <p14:creationId xmlns:p14="http://schemas.microsoft.com/office/powerpoint/2010/main" val="29210589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48639" y="379827"/>
            <a:ext cx="11043137" cy="6133514"/>
          </a:xfrm>
          <a:prstGeom prst="rect">
            <a:avLst/>
          </a:prstGeom>
          <a:solidFill>
            <a:schemeClr val="bg2">
              <a:lumMod val="90000"/>
            </a:schemeClr>
          </a:solidFill>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a:ln w="0"/>
              <a:solidFill>
                <a:schemeClr val="tx1"/>
              </a:solidFill>
              <a:effectLst>
                <a:outerShdw blurRad="38100" dist="19050" dir="2700000" algn="tl" rotWithShape="0">
                  <a:schemeClr val="dk1">
                    <a:alpha val="40000"/>
                  </a:schemeClr>
                </a:outerShdw>
              </a:effectLst>
              <a:latin typeface="Arial Black" panose="020B0A04020102020204" pitchFamily="34" charset="0"/>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2935" y="184051"/>
            <a:ext cx="651803" cy="651803"/>
          </a:xfrm>
          <a:prstGeom prst="rect">
            <a:avLst/>
          </a:prstGeom>
        </p:spPr>
      </p:pic>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2934" y="6057316"/>
            <a:ext cx="651803" cy="651803"/>
          </a:xfrm>
          <a:prstGeom prst="rect">
            <a:avLst/>
          </a:prstGeom>
        </p:spPr>
      </p:pic>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55679" y="184051"/>
            <a:ext cx="651803" cy="651803"/>
          </a:xfrm>
          <a:prstGeom prst="rect">
            <a:avLst/>
          </a:prstGeom>
        </p:spPr>
      </p:pic>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55678" y="6057315"/>
            <a:ext cx="651803" cy="651803"/>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7211" y="689854"/>
            <a:ext cx="1878841" cy="578583"/>
          </a:xfrm>
          <a:prstGeom prst="roundRect">
            <a:avLst>
              <a:gd name="adj" fmla="val 8594"/>
            </a:avLst>
          </a:prstGeom>
          <a:solidFill>
            <a:srgbClr val="FFFFFF">
              <a:shade val="85000"/>
            </a:srgbClr>
          </a:solidFill>
          <a:ln>
            <a:solidFill>
              <a:schemeClr val="tx1"/>
            </a:solidFill>
          </a:ln>
          <a:effectLst>
            <a:glow rad="127000">
              <a:schemeClr val="tx1"/>
            </a:glow>
            <a:reflection blurRad="12700" stA="38000" endPos="28000" dist="5000" dir="5400000" sy="-100000" algn="bl" rotWithShape="0"/>
          </a:effectLst>
        </p:spPr>
      </p:pic>
      <p:sp>
        <p:nvSpPr>
          <p:cNvPr id="10" name="Rectangle 9"/>
          <p:cNvSpPr/>
          <p:nvPr/>
        </p:nvSpPr>
        <p:spPr>
          <a:xfrm>
            <a:off x="3417787" y="509952"/>
            <a:ext cx="7522187" cy="1015663"/>
          </a:xfrm>
          <a:prstGeom prst="rect">
            <a:avLst/>
          </a:prstGeom>
          <a:noFill/>
        </p:spPr>
        <p:txBody>
          <a:bodyPr wrap="none" lIns="91440" tIns="45720" rIns="91440" bIns="45720">
            <a:spAutoFit/>
            <a:scene3d>
              <a:camera prst="orthographicFront"/>
              <a:lightRig rig="threePt" dir="t"/>
            </a:scene3d>
            <a:sp3d extrusionH="57150">
              <a:bevelT w="57150" h="38100" prst="artDeco"/>
            </a:sp3d>
          </a:bodyPr>
          <a:lstStyle/>
          <a:p>
            <a:pPr algn="ctr"/>
            <a:r>
              <a:rPr lang="en-US" sz="6000" b="1" dirty="0" smtClean="0">
                <a:ln w="0"/>
                <a:effectLst>
                  <a:glow rad="101600">
                    <a:schemeClr val="bg1">
                      <a:alpha val="60000"/>
                    </a:schemeClr>
                  </a:glow>
                  <a:outerShdw blurRad="38100" dist="19050" dir="2700000" algn="tl" rotWithShape="0">
                    <a:schemeClr val="dk1">
                      <a:alpha val="40000"/>
                    </a:schemeClr>
                  </a:outerShdw>
                </a:effectLst>
                <a:latin typeface="French Script MT" panose="03020402040607040605" pitchFamily="66" charset="0"/>
              </a:rPr>
              <a:t>Nationwide Chauffeured Services</a:t>
            </a:r>
            <a:endParaRPr lang="en-US" sz="6000" b="1" dirty="0">
              <a:ln w="0"/>
              <a:effectLst>
                <a:glow rad="101600">
                  <a:schemeClr val="bg1">
                    <a:alpha val="60000"/>
                  </a:schemeClr>
                </a:glow>
                <a:outerShdw blurRad="38100" dist="19050" dir="2700000" algn="tl" rotWithShape="0">
                  <a:schemeClr val="dk1">
                    <a:alpha val="40000"/>
                  </a:schemeClr>
                </a:outerShdw>
              </a:effectLst>
              <a:latin typeface="French Script MT" panose="03020402040607040605" pitchFamily="66" charset="0"/>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6403" y="1835642"/>
            <a:ext cx="6479915" cy="422167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3" name="TextBox 2"/>
          <p:cNvSpPr txBox="1"/>
          <p:nvPr/>
        </p:nvSpPr>
        <p:spPr>
          <a:xfrm>
            <a:off x="7896519" y="1671861"/>
            <a:ext cx="3327012" cy="1200329"/>
          </a:xfrm>
          <a:prstGeom prst="rect">
            <a:avLst/>
          </a:prstGeom>
          <a:noFill/>
        </p:spPr>
        <p:txBody>
          <a:bodyPr wrap="square" rtlCol="0">
            <a:spAutoFit/>
          </a:bodyPr>
          <a:lstStyle/>
          <a:p>
            <a:pPr algn="ctr"/>
            <a:r>
              <a:rPr lang="en-IN" sz="3600" b="1" dirty="0">
                <a:solidFill>
                  <a:schemeClr val="accent2">
                    <a:lumMod val="50000"/>
                  </a:schemeClr>
                </a:solidFill>
                <a:latin typeface="Freestyle Script" panose="030804020302050B0404" pitchFamily="66" charset="0"/>
              </a:rPr>
              <a:t>How to Make New Year’s Resolution </a:t>
            </a:r>
            <a:r>
              <a:rPr lang="en-IN" sz="3600" b="1" dirty="0" smtClean="0">
                <a:solidFill>
                  <a:schemeClr val="accent2">
                    <a:lumMod val="50000"/>
                  </a:schemeClr>
                </a:solidFill>
                <a:latin typeface="Freestyle Script" panose="030804020302050B0404" pitchFamily="66" charset="0"/>
              </a:rPr>
              <a:t>Stick</a:t>
            </a:r>
            <a:endParaRPr lang="en-US" sz="3600" b="1" dirty="0">
              <a:solidFill>
                <a:schemeClr val="accent2">
                  <a:lumMod val="50000"/>
                </a:schemeClr>
              </a:solidFill>
              <a:latin typeface="Freestyle Script" panose="030804020302050B0404" pitchFamily="66" charset="0"/>
            </a:endParaRPr>
          </a:p>
        </p:txBody>
      </p:sp>
      <p:sp>
        <p:nvSpPr>
          <p:cNvPr id="14" name="TextBox 13"/>
          <p:cNvSpPr txBox="1"/>
          <p:nvPr/>
        </p:nvSpPr>
        <p:spPr>
          <a:xfrm>
            <a:off x="7504081" y="2872190"/>
            <a:ext cx="4079631" cy="3539430"/>
          </a:xfrm>
          <a:prstGeom prst="rect">
            <a:avLst/>
          </a:prstGeom>
          <a:noFill/>
        </p:spPr>
        <p:txBody>
          <a:bodyPr wrap="square" rtlCol="0">
            <a:spAutoFit/>
          </a:bodyPr>
          <a:lstStyle/>
          <a:p>
            <a:pPr algn="ctr"/>
            <a:r>
              <a:rPr lang="en-IN" sz="2800" b="1" dirty="0">
                <a:solidFill>
                  <a:srgbClr val="9A0A18"/>
                </a:solidFill>
                <a:latin typeface="Agency FB" panose="020B0503020202020204" pitchFamily="34" charset="0"/>
              </a:rPr>
              <a:t>We all have to start somewhere and why not let it be the beginning of a New Year. With a little determination there is no reason you can’t stick to a promise like our </a:t>
            </a:r>
            <a:r>
              <a:rPr lang="en-IN" sz="2800" b="1" u="sng" dirty="0">
                <a:solidFill>
                  <a:srgbClr val="9A0A18"/>
                </a:solidFill>
                <a:latin typeface="Agency FB" panose="020B0503020202020204" pitchFamily="34" charset="0"/>
                <a:hlinkClick r:id="rId5"/>
              </a:rPr>
              <a:t>Pittsburgh Bus Rental</a:t>
            </a:r>
            <a:r>
              <a:rPr lang="en-IN" sz="2800" b="1" dirty="0">
                <a:solidFill>
                  <a:srgbClr val="9A0A18"/>
                </a:solidFill>
                <a:latin typeface="Agency FB" panose="020B0503020202020204" pitchFamily="34" charset="0"/>
              </a:rPr>
              <a:t> can stick to arriving on time.</a:t>
            </a:r>
            <a:endParaRPr lang="en-US" sz="2800" b="1" dirty="0">
              <a:solidFill>
                <a:srgbClr val="9A0A18"/>
              </a:solidFill>
              <a:latin typeface="Agency FB" panose="020B0503020202020204" pitchFamily="34" charset="0"/>
            </a:endParaRPr>
          </a:p>
        </p:txBody>
      </p:sp>
    </p:spTree>
    <p:extLst>
      <p:ext uri="{BB962C8B-B14F-4D97-AF65-F5344CB8AC3E}">
        <p14:creationId xmlns:p14="http://schemas.microsoft.com/office/powerpoint/2010/main" val="7358182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48639" y="379827"/>
            <a:ext cx="11043137" cy="6133514"/>
          </a:xfrm>
          <a:prstGeom prst="rect">
            <a:avLst/>
          </a:prstGeom>
          <a:solidFill>
            <a:schemeClr val="bg2">
              <a:lumMod val="90000"/>
            </a:schemeClr>
          </a:solidFill>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a:ln w="0"/>
              <a:solidFill>
                <a:schemeClr val="tx1"/>
              </a:solidFill>
              <a:effectLst>
                <a:outerShdw blurRad="38100" dist="19050" dir="2700000" algn="tl" rotWithShape="0">
                  <a:schemeClr val="dk1">
                    <a:alpha val="40000"/>
                  </a:schemeClr>
                </a:outerShdw>
              </a:effectLst>
              <a:latin typeface="Arial Black" panose="020B0A04020102020204" pitchFamily="34" charset="0"/>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2935" y="184051"/>
            <a:ext cx="651803" cy="651803"/>
          </a:xfrm>
          <a:prstGeom prst="rect">
            <a:avLst/>
          </a:prstGeom>
        </p:spPr>
      </p:pic>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2934" y="6057316"/>
            <a:ext cx="651803" cy="651803"/>
          </a:xfrm>
          <a:prstGeom prst="rect">
            <a:avLst/>
          </a:prstGeom>
        </p:spPr>
      </p:pic>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55679" y="184051"/>
            <a:ext cx="651803" cy="651803"/>
          </a:xfrm>
          <a:prstGeom prst="rect">
            <a:avLst/>
          </a:prstGeom>
        </p:spPr>
      </p:pic>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55678" y="6057315"/>
            <a:ext cx="651803" cy="651803"/>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7211" y="689854"/>
            <a:ext cx="1878841" cy="578583"/>
          </a:xfrm>
          <a:prstGeom prst="roundRect">
            <a:avLst>
              <a:gd name="adj" fmla="val 8594"/>
            </a:avLst>
          </a:prstGeom>
          <a:solidFill>
            <a:srgbClr val="FFFFFF">
              <a:shade val="85000"/>
            </a:srgbClr>
          </a:solidFill>
          <a:ln>
            <a:solidFill>
              <a:schemeClr val="tx1"/>
            </a:solidFill>
          </a:ln>
          <a:effectLst>
            <a:glow rad="127000">
              <a:schemeClr val="tx1"/>
            </a:glow>
            <a:reflection blurRad="12700" stA="38000" endPos="28000" dist="5000" dir="5400000" sy="-100000" algn="bl" rotWithShape="0"/>
          </a:effectLst>
        </p:spPr>
      </p:pic>
      <p:sp>
        <p:nvSpPr>
          <p:cNvPr id="10" name="Rectangle 9"/>
          <p:cNvSpPr/>
          <p:nvPr/>
        </p:nvSpPr>
        <p:spPr>
          <a:xfrm>
            <a:off x="3417787" y="509952"/>
            <a:ext cx="7522187" cy="1015663"/>
          </a:xfrm>
          <a:prstGeom prst="rect">
            <a:avLst/>
          </a:prstGeom>
          <a:noFill/>
        </p:spPr>
        <p:txBody>
          <a:bodyPr wrap="none" lIns="91440" tIns="45720" rIns="91440" bIns="45720">
            <a:spAutoFit/>
            <a:scene3d>
              <a:camera prst="orthographicFront"/>
              <a:lightRig rig="threePt" dir="t"/>
            </a:scene3d>
            <a:sp3d extrusionH="57150">
              <a:bevelT w="57150" h="38100" prst="artDeco"/>
            </a:sp3d>
          </a:bodyPr>
          <a:lstStyle/>
          <a:p>
            <a:pPr algn="ctr"/>
            <a:r>
              <a:rPr lang="en-US" sz="6000" b="1" dirty="0" smtClean="0">
                <a:ln w="0"/>
                <a:effectLst>
                  <a:glow rad="101600">
                    <a:schemeClr val="bg1">
                      <a:alpha val="60000"/>
                    </a:schemeClr>
                  </a:glow>
                  <a:outerShdw blurRad="38100" dist="19050" dir="2700000" algn="tl" rotWithShape="0">
                    <a:schemeClr val="dk1">
                      <a:alpha val="40000"/>
                    </a:schemeClr>
                  </a:outerShdw>
                </a:effectLst>
                <a:latin typeface="French Script MT" panose="03020402040607040605" pitchFamily="66" charset="0"/>
              </a:rPr>
              <a:t>Nationwide Chauffeured Services</a:t>
            </a:r>
            <a:endParaRPr lang="en-US" sz="6000" b="1" dirty="0">
              <a:ln w="0"/>
              <a:effectLst>
                <a:glow rad="101600">
                  <a:schemeClr val="bg1">
                    <a:alpha val="60000"/>
                  </a:schemeClr>
                </a:glow>
                <a:outerShdw blurRad="38100" dist="19050" dir="2700000" algn="tl" rotWithShape="0">
                  <a:schemeClr val="dk1">
                    <a:alpha val="40000"/>
                  </a:schemeClr>
                </a:outerShdw>
              </a:effectLst>
              <a:latin typeface="French Script MT" panose="03020402040607040605" pitchFamily="66" charset="0"/>
            </a:endParaRPr>
          </a:p>
        </p:txBody>
      </p:sp>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9656" y="1721391"/>
            <a:ext cx="6921305" cy="430471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12" name="TextBox 11"/>
          <p:cNvSpPr txBox="1"/>
          <p:nvPr/>
        </p:nvSpPr>
        <p:spPr>
          <a:xfrm>
            <a:off x="7891977" y="1721391"/>
            <a:ext cx="3488785" cy="1200329"/>
          </a:xfrm>
          <a:prstGeom prst="rect">
            <a:avLst/>
          </a:prstGeom>
          <a:noFill/>
        </p:spPr>
        <p:txBody>
          <a:bodyPr wrap="square" rtlCol="0">
            <a:spAutoFit/>
          </a:bodyPr>
          <a:lstStyle/>
          <a:p>
            <a:r>
              <a:rPr lang="en-IN" sz="3600" b="1" dirty="0">
                <a:solidFill>
                  <a:schemeClr val="accent2">
                    <a:lumMod val="50000"/>
                  </a:schemeClr>
                </a:solidFill>
                <a:latin typeface="Freestyle Script" panose="030804020302050B0404" pitchFamily="66" charset="0"/>
              </a:rPr>
              <a:t>Keeping a New Year’s Resolution: Tricks and </a:t>
            </a:r>
            <a:r>
              <a:rPr lang="en-IN" sz="3600" b="1" dirty="0" smtClean="0">
                <a:solidFill>
                  <a:schemeClr val="accent2">
                    <a:lumMod val="50000"/>
                  </a:schemeClr>
                </a:solidFill>
                <a:latin typeface="Freestyle Script" panose="030804020302050B0404" pitchFamily="66" charset="0"/>
              </a:rPr>
              <a:t>Tips</a:t>
            </a:r>
            <a:endParaRPr lang="en-US" sz="3600" b="1" dirty="0">
              <a:solidFill>
                <a:schemeClr val="accent2">
                  <a:lumMod val="50000"/>
                </a:schemeClr>
              </a:solidFill>
              <a:latin typeface="Freestyle Script" panose="030804020302050B0404" pitchFamily="66" charset="0"/>
            </a:endParaRPr>
          </a:p>
        </p:txBody>
      </p:sp>
      <p:sp>
        <p:nvSpPr>
          <p:cNvPr id="13" name="TextBox 12"/>
          <p:cNvSpPr txBox="1"/>
          <p:nvPr/>
        </p:nvSpPr>
        <p:spPr>
          <a:xfrm>
            <a:off x="7891976" y="2948772"/>
            <a:ext cx="3488785" cy="3108543"/>
          </a:xfrm>
          <a:prstGeom prst="rect">
            <a:avLst/>
          </a:prstGeom>
          <a:noFill/>
        </p:spPr>
        <p:txBody>
          <a:bodyPr wrap="square" rtlCol="0">
            <a:spAutoFit/>
          </a:bodyPr>
          <a:lstStyle/>
          <a:p>
            <a:pPr algn="ctr"/>
            <a:r>
              <a:rPr lang="en-IN" sz="2800" b="1" dirty="0">
                <a:solidFill>
                  <a:srgbClr val="9A0A18"/>
                </a:solidFill>
                <a:latin typeface="Agency FB" panose="020B0503020202020204" pitchFamily="34" charset="0"/>
              </a:rPr>
              <a:t>So if you’re serious about your resolution, make sure you do the steps to make it possible. Grab a </a:t>
            </a:r>
            <a:r>
              <a:rPr lang="en-IN" sz="2800" b="1" u="sng" dirty="0">
                <a:solidFill>
                  <a:srgbClr val="9A0A18"/>
                </a:solidFill>
                <a:latin typeface="Agency FB" panose="020B0503020202020204" pitchFamily="34" charset="0"/>
                <a:hlinkClick r:id="rId5"/>
              </a:rPr>
              <a:t>Limo Rental Pittsburgh</a:t>
            </a:r>
            <a:r>
              <a:rPr lang="en-IN" sz="2800" b="1" dirty="0">
                <a:solidFill>
                  <a:srgbClr val="9A0A18"/>
                </a:solidFill>
                <a:latin typeface="Agency FB" panose="020B0503020202020204" pitchFamily="34" charset="0"/>
              </a:rPr>
              <a:t> can rely on and check out your resources around town</a:t>
            </a:r>
            <a:r>
              <a:rPr lang="en-IN" sz="2800" b="1" dirty="0" smtClean="0">
                <a:solidFill>
                  <a:srgbClr val="9A0A18"/>
                </a:solidFill>
                <a:latin typeface="Agency FB" panose="020B0503020202020204" pitchFamily="34" charset="0"/>
              </a:rPr>
              <a:t>.</a:t>
            </a:r>
            <a:endParaRPr lang="en-US" sz="2800" b="1" dirty="0">
              <a:solidFill>
                <a:srgbClr val="9A0A18"/>
              </a:solidFill>
              <a:latin typeface="Agency FB" panose="020B0503020202020204" pitchFamily="34" charset="0"/>
            </a:endParaRPr>
          </a:p>
        </p:txBody>
      </p:sp>
    </p:spTree>
    <p:extLst>
      <p:ext uri="{BB962C8B-B14F-4D97-AF65-F5344CB8AC3E}">
        <p14:creationId xmlns:p14="http://schemas.microsoft.com/office/powerpoint/2010/main" val="33492203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48639" y="379827"/>
            <a:ext cx="11043137" cy="6133514"/>
          </a:xfrm>
          <a:prstGeom prst="rect">
            <a:avLst/>
          </a:prstGeom>
          <a:solidFill>
            <a:schemeClr val="bg2">
              <a:lumMod val="90000"/>
            </a:schemeClr>
          </a:solidFill>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a:ln w="0"/>
              <a:solidFill>
                <a:schemeClr val="tx1"/>
              </a:solidFill>
              <a:effectLst>
                <a:outerShdw blurRad="38100" dist="19050" dir="2700000" algn="tl" rotWithShape="0">
                  <a:schemeClr val="dk1">
                    <a:alpha val="40000"/>
                  </a:schemeClr>
                </a:outerShdw>
              </a:effectLst>
              <a:latin typeface="Arial Black" panose="020B0A04020102020204" pitchFamily="34" charset="0"/>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2935" y="184051"/>
            <a:ext cx="651803" cy="651803"/>
          </a:xfrm>
          <a:prstGeom prst="rect">
            <a:avLst/>
          </a:prstGeom>
        </p:spPr>
      </p:pic>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2934" y="6057316"/>
            <a:ext cx="651803" cy="651803"/>
          </a:xfrm>
          <a:prstGeom prst="rect">
            <a:avLst/>
          </a:prstGeom>
        </p:spPr>
      </p:pic>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55679" y="184051"/>
            <a:ext cx="651803" cy="651803"/>
          </a:xfrm>
          <a:prstGeom prst="rect">
            <a:avLst/>
          </a:prstGeom>
        </p:spPr>
      </p:pic>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55678" y="6057315"/>
            <a:ext cx="651803" cy="651803"/>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7211" y="689854"/>
            <a:ext cx="1878841" cy="578583"/>
          </a:xfrm>
          <a:prstGeom prst="roundRect">
            <a:avLst>
              <a:gd name="adj" fmla="val 8594"/>
            </a:avLst>
          </a:prstGeom>
          <a:solidFill>
            <a:srgbClr val="FFFFFF">
              <a:shade val="85000"/>
            </a:srgbClr>
          </a:solidFill>
          <a:ln>
            <a:solidFill>
              <a:schemeClr val="tx1"/>
            </a:solidFill>
          </a:ln>
          <a:effectLst>
            <a:glow rad="127000">
              <a:schemeClr val="tx1"/>
            </a:glow>
            <a:reflection blurRad="12700" stA="38000" endPos="28000" dist="5000" dir="5400000" sy="-100000" algn="bl" rotWithShape="0"/>
          </a:effectLst>
        </p:spPr>
      </p:pic>
      <p:sp>
        <p:nvSpPr>
          <p:cNvPr id="10" name="Rectangle 9"/>
          <p:cNvSpPr/>
          <p:nvPr/>
        </p:nvSpPr>
        <p:spPr>
          <a:xfrm>
            <a:off x="3417787" y="509952"/>
            <a:ext cx="7522187" cy="1015663"/>
          </a:xfrm>
          <a:prstGeom prst="rect">
            <a:avLst/>
          </a:prstGeom>
          <a:noFill/>
        </p:spPr>
        <p:txBody>
          <a:bodyPr wrap="none" lIns="91440" tIns="45720" rIns="91440" bIns="45720">
            <a:spAutoFit/>
            <a:scene3d>
              <a:camera prst="orthographicFront"/>
              <a:lightRig rig="threePt" dir="t"/>
            </a:scene3d>
            <a:sp3d extrusionH="57150">
              <a:bevelT w="57150" h="38100" prst="artDeco"/>
            </a:sp3d>
          </a:bodyPr>
          <a:lstStyle/>
          <a:p>
            <a:pPr algn="ctr"/>
            <a:r>
              <a:rPr lang="en-US" sz="6000" b="1" dirty="0" smtClean="0">
                <a:ln w="0"/>
                <a:effectLst>
                  <a:glow rad="101600">
                    <a:schemeClr val="bg1">
                      <a:alpha val="60000"/>
                    </a:schemeClr>
                  </a:glow>
                  <a:outerShdw blurRad="38100" dist="19050" dir="2700000" algn="tl" rotWithShape="0">
                    <a:schemeClr val="dk1">
                      <a:alpha val="40000"/>
                    </a:schemeClr>
                  </a:outerShdw>
                </a:effectLst>
                <a:latin typeface="French Script MT" panose="03020402040607040605" pitchFamily="66" charset="0"/>
              </a:rPr>
              <a:t>Nationwide Chauffeured Services</a:t>
            </a:r>
            <a:endParaRPr lang="en-US" sz="6000" b="1" dirty="0">
              <a:ln w="0"/>
              <a:effectLst>
                <a:glow rad="101600">
                  <a:schemeClr val="bg1">
                    <a:alpha val="60000"/>
                  </a:schemeClr>
                </a:glow>
                <a:outerShdw blurRad="38100" dist="19050" dir="2700000" algn="tl" rotWithShape="0">
                  <a:schemeClr val="dk1">
                    <a:alpha val="40000"/>
                  </a:schemeClr>
                </a:outerShdw>
              </a:effectLst>
              <a:latin typeface="French Script MT" panose="03020402040607040605" pitchFamily="66" charset="0"/>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4737" y="1884967"/>
            <a:ext cx="5728592" cy="407446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3" name="TextBox 2"/>
          <p:cNvSpPr txBox="1"/>
          <p:nvPr/>
        </p:nvSpPr>
        <p:spPr>
          <a:xfrm>
            <a:off x="7149427" y="2045108"/>
            <a:ext cx="4212314" cy="4247317"/>
          </a:xfrm>
          <a:prstGeom prst="rect">
            <a:avLst/>
          </a:prstGeom>
          <a:noFill/>
        </p:spPr>
        <p:txBody>
          <a:bodyPr wrap="square" rtlCol="0">
            <a:spAutoFit/>
          </a:bodyPr>
          <a:lstStyle/>
          <a:p>
            <a:pPr algn="ctr"/>
            <a:r>
              <a:rPr lang="en-IN" sz="2800" b="1" dirty="0">
                <a:solidFill>
                  <a:srgbClr val="9A0A18"/>
                </a:solidFill>
                <a:latin typeface="Agency FB" panose="020B0503020202020204" pitchFamily="34" charset="0"/>
              </a:rPr>
              <a:t>Reward yourself. When you train both animals and children, you reward them for good behaviour and we are no different. If you are keeping on track wonderfully, then reward yourself with Party Bus Rentals Pittsburgh can have a great time in!</a:t>
            </a:r>
            <a:endParaRPr lang="en-US" sz="2800" b="1" dirty="0">
              <a:solidFill>
                <a:srgbClr val="9A0A18"/>
              </a:solidFill>
              <a:latin typeface="Agency FB" panose="020B0503020202020204" pitchFamily="34" charset="0"/>
            </a:endParaRPr>
          </a:p>
          <a:p>
            <a:endParaRPr lang="en-US" dirty="0"/>
          </a:p>
        </p:txBody>
      </p:sp>
    </p:spTree>
    <p:extLst>
      <p:ext uri="{BB962C8B-B14F-4D97-AF65-F5344CB8AC3E}">
        <p14:creationId xmlns:p14="http://schemas.microsoft.com/office/powerpoint/2010/main" val="41847553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48639" y="379827"/>
            <a:ext cx="11043137" cy="6133514"/>
          </a:xfrm>
          <a:prstGeom prst="rect">
            <a:avLst/>
          </a:prstGeom>
          <a:solidFill>
            <a:schemeClr val="bg2">
              <a:lumMod val="90000"/>
            </a:schemeClr>
          </a:solidFill>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a:ln w="0"/>
              <a:solidFill>
                <a:schemeClr val="tx1"/>
              </a:solidFill>
              <a:effectLst>
                <a:outerShdw blurRad="38100" dist="19050" dir="2700000" algn="tl" rotWithShape="0">
                  <a:schemeClr val="dk1">
                    <a:alpha val="40000"/>
                  </a:schemeClr>
                </a:outerShdw>
              </a:effectLst>
              <a:latin typeface="Arial Black" panose="020B0A04020102020204" pitchFamily="34" charset="0"/>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2935" y="184051"/>
            <a:ext cx="651803" cy="651803"/>
          </a:xfrm>
          <a:prstGeom prst="rect">
            <a:avLst/>
          </a:prstGeom>
        </p:spPr>
      </p:pic>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2934" y="6057316"/>
            <a:ext cx="651803" cy="651803"/>
          </a:xfrm>
          <a:prstGeom prst="rect">
            <a:avLst/>
          </a:prstGeom>
        </p:spPr>
      </p:pic>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55679" y="184051"/>
            <a:ext cx="651803" cy="651803"/>
          </a:xfrm>
          <a:prstGeom prst="rect">
            <a:avLst/>
          </a:prstGeom>
        </p:spPr>
      </p:pic>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55678" y="6057315"/>
            <a:ext cx="651803" cy="651803"/>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7211" y="689854"/>
            <a:ext cx="1878841" cy="578583"/>
          </a:xfrm>
          <a:prstGeom prst="roundRect">
            <a:avLst>
              <a:gd name="adj" fmla="val 8594"/>
            </a:avLst>
          </a:prstGeom>
          <a:solidFill>
            <a:srgbClr val="FFFFFF">
              <a:shade val="85000"/>
            </a:srgbClr>
          </a:solidFill>
          <a:ln>
            <a:solidFill>
              <a:schemeClr val="tx1"/>
            </a:solidFill>
          </a:ln>
          <a:effectLst>
            <a:glow rad="127000">
              <a:schemeClr val="tx1"/>
            </a:glow>
            <a:reflection blurRad="12700" stA="38000" endPos="28000" dist="5000" dir="5400000" sy="-100000" algn="bl" rotWithShape="0"/>
          </a:effectLst>
        </p:spPr>
      </p:pic>
      <p:sp>
        <p:nvSpPr>
          <p:cNvPr id="10" name="Rectangle 9"/>
          <p:cNvSpPr/>
          <p:nvPr/>
        </p:nvSpPr>
        <p:spPr>
          <a:xfrm>
            <a:off x="3417787" y="509952"/>
            <a:ext cx="7522187" cy="1015663"/>
          </a:xfrm>
          <a:prstGeom prst="rect">
            <a:avLst/>
          </a:prstGeom>
          <a:noFill/>
        </p:spPr>
        <p:txBody>
          <a:bodyPr wrap="none" lIns="91440" tIns="45720" rIns="91440" bIns="45720">
            <a:spAutoFit/>
            <a:scene3d>
              <a:camera prst="orthographicFront"/>
              <a:lightRig rig="threePt" dir="t"/>
            </a:scene3d>
            <a:sp3d extrusionH="57150">
              <a:bevelT w="57150" h="38100" prst="artDeco"/>
            </a:sp3d>
          </a:bodyPr>
          <a:lstStyle/>
          <a:p>
            <a:pPr algn="ctr"/>
            <a:r>
              <a:rPr lang="en-US" sz="6000" b="1" dirty="0" smtClean="0">
                <a:ln w="0"/>
                <a:effectLst>
                  <a:glow rad="101600">
                    <a:schemeClr val="bg1">
                      <a:alpha val="60000"/>
                    </a:schemeClr>
                  </a:glow>
                  <a:outerShdw blurRad="38100" dist="19050" dir="2700000" algn="tl" rotWithShape="0">
                    <a:schemeClr val="dk1">
                      <a:alpha val="40000"/>
                    </a:schemeClr>
                  </a:outerShdw>
                </a:effectLst>
                <a:latin typeface="French Script MT" panose="03020402040607040605" pitchFamily="66" charset="0"/>
              </a:rPr>
              <a:t>Nationwide Chauffeured Services</a:t>
            </a:r>
            <a:endParaRPr lang="en-US" sz="6000" b="1" dirty="0">
              <a:ln w="0"/>
              <a:effectLst>
                <a:glow rad="101600">
                  <a:schemeClr val="bg1">
                    <a:alpha val="60000"/>
                  </a:schemeClr>
                </a:glow>
                <a:outerShdw blurRad="38100" dist="19050" dir="2700000" algn="tl" rotWithShape="0">
                  <a:schemeClr val="dk1">
                    <a:alpha val="40000"/>
                  </a:schemeClr>
                </a:outerShdw>
              </a:effectLst>
              <a:latin typeface="French Script MT" panose="03020402040607040605" pitchFamily="66" charset="0"/>
            </a:endParaRPr>
          </a:p>
        </p:txBody>
      </p:sp>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8835" y="1721391"/>
            <a:ext cx="6192726" cy="4464778"/>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
        <p:nvSpPr>
          <p:cNvPr id="12" name="TextBox 11"/>
          <p:cNvSpPr txBox="1"/>
          <p:nvPr/>
        </p:nvSpPr>
        <p:spPr>
          <a:xfrm>
            <a:off x="6851561" y="1721391"/>
            <a:ext cx="4492249" cy="4401205"/>
          </a:xfrm>
          <a:prstGeom prst="rect">
            <a:avLst/>
          </a:prstGeom>
          <a:noFill/>
        </p:spPr>
        <p:txBody>
          <a:bodyPr wrap="square" rtlCol="0">
            <a:spAutoFit/>
          </a:bodyPr>
          <a:lstStyle/>
          <a:p>
            <a:pPr algn="ctr"/>
            <a:r>
              <a:rPr lang="en-IN" sz="2800" b="1" dirty="0">
                <a:solidFill>
                  <a:srgbClr val="9A0A18"/>
                </a:solidFill>
                <a:latin typeface="Agency FB" panose="020B0503020202020204" pitchFamily="34" charset="0"/>
              </a:rPr>
              <a:t>Pencil in reminders, program alarms on your phone, write it on the calendar, and put notes on the fridge. If out of sight is out of mind then it’s important to constantly remind yourself of your goal. </a:t>
            </a:r>
            <a:r>
              <a:rPr lang="en-IN" sz="2800" b="1" dirty="0" smtClean="0">
                <a:solidFill>
                  <a:srgbClr val="9A0A18"/>
                </a:solidFill>
                <a:latin typeface="Agency FB" panose="020B0503020202020204" pitchFamily="34" charset="0"/>
              </a:rPr>
              <a:t>When </a:t>
            </a:r>
            <a:r>
              <a:rPr lang="en-IN" sz="2800" b="1" dirty="0">
                <a:solidFill>
                  <a:srgbClr val="9A0A18"/>
                </a:solidFill>
                <a:latin typeface="Agency FB" panose="020B0503020202020204" pitchFamily="34" charset="0"/>
              </a:rPr>
              <a:t>it’s all said it done you can take a proud ride in a </a:t>
            </a:r>
            <a:r>
              <a:rPr lang="en-IN" sz="2800" b="1" u="sng" dirty="0">
                <a:solidFill>
                  <a:srgbClr val="9A0A18"/>
                </a:solidFill>
                <a:latin typeface="Agency FB" panose="020B0503020202020204" pitchFamily="34" charset="0"/>
                <a:hlinkClick r:id="rId5"/>
              </a:rPr>
              <a:t>Phoenix Party Bus Rental</a:t>
            </a:r>
            <a:r>
              <a:rPr lang="en-IN" sz="2800" b="1" dirty="0">
                <a:solidFill>
                  <a:srgbClr val="9A0A18"/>
                </a:solidFill>
                <a:latin typeface="Agency FB" panose="020B0503020202020204" pitchFamily="34" charset="0"/>
              </a:rPr>
              <a:t> knowing you have achieved your goal</a:t>
            </a:r>
            <a:r>
              <a:rPr lang="en-IN" sz="2800" b="1" dirty="0" smtClean="0">
                <a:latin typeface="Agency FB" panose="020B0503020202020204" pitchFamily="34" charset="0"/>
              </a:rPr>
              <a:t>.</a:t>
            </a:r>
            <a:endParaRPr lang="en-US" sz="2800" b="1" dirty="0">
              <a:latin typeface="Agency FB" panose="020B0503020202020204" pitchFamily="34" charset="0"/>
            </a:endParaRPr>
          </a:p>
        </p:txBody>
      </p:sp>
    </p:spTree>
    <p:extLst>
      <p:ext uri="{BB962C8B-B14F-4D97-AF65-F5344CB8AC3E}">
        <p14:creationId xmlns:p14="http://schemas.microsoft.com/office/powerpoint/2010/main" val="25090543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99788" y="379827"/>
            <a:ext cx="11043137" cy="6133514"/>
          </a:xfrm>
          <a:prstGeom prst="rect">
            <a:avLst/>
          </a:prstGeom>
          <a:solidFill>
            <a:schemeClr val="bg2">
              <a:lumMod val="90000"/>
            </a:schemeClr>
          </a:solidFill>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a:ln w="0"/>
              <a:solidFill>
                <a:schemeClr val="tx1"/>
              </a:solidFill>
              <a:effectLst>
                <a:outerShdw blurRad="38100" dist="19050" dir="2700000" algn="tl" rotWithShape="0">
                  <a:schemeClr val="dk1">
                    <a:alpha val="40000"/>
                  </a:schemeClr>
                </a:outerShdw>
              </a:effectLst>
              <a:latin typeface="Arial Black" panose="020B0A04020102020204" pitchFamily="34" charset="0"/>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2935" y="184051"/>
            <a:ext cx="651803" cy="651803"/>
          </a:xfrm>
          <a:prstGeom prst="rect">
            <a:avLst/>
          </a:prstGeom>
        </p:spPr>
      </p:pic>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2934" y="6057316"/>
            <a:ext cx="651803" cy="651803"/>
          </a:xfrm>
          <a:prstGeom prst="rect">
            <a:avLst/>
          </a:prstGeom>
        </p:spPr>
      </p:pic>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55679" y="184051"/>
            <a:ext cx="651803" cy="651803"/>
          </a:xfrm>
          <a:prstGeom prst="rect">
            <a:avLst/>
          </a:prstGeom>
        </p:spPr>
      </p:pic>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55678" y="6057315"/>
            <a:ext cx="651803" cy="651803"/>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7211" y="689854"/>
            <a:ext cx="1878841" cy="578583"/>
          </a:xfrm>
          <a:prstGeom prst="roundRect">
            <a:avLst>
              <a:gd name="adj" fmla="val 8594"/>
            </a:avLst>
          </a:prstGeom>
          <a:solidFill>
            <a:srgbClr val="FFFFFF">
              <a:shade val="85000"/>
            </a:srgbClr>
          </a:solidFill>
          <a:ln>
            <a:solidFill>
              <a:schemeClr val="tx1"/>
            </a:solidFill>
          </a:ln>
          <a:effectLst>
            <a:glow rad="127000">
              <a:schemeClr val="tx1"/>
            </a:glow>
            <a:reflection blurRad="12700" stA="38000" endPos="28000" dist="5000" dir="5400000" sy="-100000" algn="bl" rotWithShape="0"/>
          </a:effectLst>
        </p:spPr>
      </p:pic>
      <p:sp>
        <p:nvSpPr>
          <p:cNvPr id="10" name="Rectangle 9"/>
          <p:cNvSpPr/>
          <p:nvPr/>
        </p:nvSpPr>
        <p:spPr>
          <a:xfrm>
            <a:off x="3417787" y="509952"/>
            <a:ext cx="7522187" cy="1015663"/>
          </a:xfrm>
          <a:prstGeom prst="rect">
            <a:avLst/>
          </a:prstGeom>
          <a:noFill/>
        </p:spPr>
        <p:txBody>
          <a:bodyPr wrap="none" lIns="91440" tIns="45720" rIns="91440" bIns="45720">
            <a:spAutoFit/>
            <a:scene3d>
              <a:camera prst="orthographicFront"/>
              <a:lightRig rig="threePt" dir="t"/>
            </a:scene3d>
            <a:sp3d extrusionH="57150">
              <a:bevelT w="57150" h="38100" prst="artDeco"/>
            </a:sp3d>
          </a:bodyPr>
          <a:lstStyle/>
          <a:p>
            <a:pPr algn="ctr"/>
            <a:r>
              <a:rPr lang="en-US" sz="6000" b="1" dirty="0" smtClean="0">
                <a:ln w="0"/>
                <a:effectLst>
                  <a:glow rad="101600">
                    <a:schemeClr val="bg1">
                      <a:alpha val="60000"/>
                    </a:schemeClr>
                  </a:glow>
                  <a:outerShdw blurRad="38100" dist="19050" dir="2700000" algn="tl" rotWithShape="0">
                    <a:schemeClr val="dk1">
                      <a:alpha val="40000"/>
                    </a:schemeClr>
                  </a:outerShdw>
                </a:effectLst>
                <a:latin typeface="French Script MT" panose="03020402040607040605" pitchFamily="66" charset="0"/>
              </a:rPr>
              <a:t>Nationwide Chauffeured Services</a:t>
            </a:r>
            <a:endParaRPr lang="en-US" sz="6000" b="1" dirty="0">
              <a:ln w="0"/>
              <a:effectLst>
                <a:glow rad="101600">
                  <a:schemeClr val="bg1">
                    <a:alpha val="60000"/>
                  </a:schemeClr>
                </a:glow>
                <a:outerShdw blurRad="38100" dist="19050" dir="2700000" algn="tl" rotWithShape="0">
                  <a:schemeClr val="dk1">
                    <a:alpha val="40000"/>
                  </a:schemeClr>
                </a:outerShdw>
              </a:effectLst>
              <a:latin typeface="French Script MT" panose="03020402040607040605" pitchFamily="66" charset="0"/>
            </a:endParaRPr>
          </a:p>
        </p:txBody>
      </p:sp>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90995" y="1578464"/>
            <a:ext cx="4655187" cy="456179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12" name="TextBox 11"/>
          <p:cNvSpPr txBox="1"/>
          <p:nvPr/>
        </p:nvSpPr>
        <p:spPr>
          <a:xfrm rot="21256531">
            <a:off x="1345027" y="1710668"/>
            <a:ext cx="4247483" cy="3539430"/>
          </a:xfrm>
          <a:prstGeom prst="rect">
            <a:avLst/>
          </a:prstGeom>
          <a:noFill/>
        </p:spPr>
        <p:txBody>
          <a:bodyPr wrap="square" rtlCol="0">
            <a:spAutoFit/>
          </a:bodyPr>
          <a:lstStyle/>
          <a:p>
            <a:pPr algn="ctr"/>
            <a:r>
              <a:rPr lang="en-US" sz="2800" dirty="0" smtClean="0">
                <a:latin typeface="Comic Sans MS" panose="030F0702030302020204" pitchFamily="66" charset="0"/>
              </a:rPr>
              <a:t>Call Us:</a:t>
            </a:r>
          </a:p>
          <a:p>
            <a:pPr algn="ctr"/>
            <a:r>
              <a:rPr lang="en-US" sz="2800" dirty="0" smtClean="0">
                <a:latin typeface="Comic Sans MS" panose="030F0702030302020204" pitchFamily="66" charset="0"/>
              </a:rPr>
              <a:t> </a:t>
            </a:r>
            <a:r>
              <a:rPr lang="en-US" sz="2800" dirty="0" smtClean="0">
                <a:ln w="0"/>
                <a:effectLst>
                  <a:outerShdw blurRad="38100" dist="19050" dir="2700000" algn="tl" rotWithShape="0">
                    <a:schemeClr val="dk1">
                      <a:alpha val="40000"/>
                    </a:schemeClr>
                  </a:outerShdw>
                </a:effectLst>
                <a:latin typeface="Comic Sans MS" panose="030F0702030302020204" pitchFamily="66" charset="0"/>
              </a:rPr>
              <a:t>800-942-6281</a:t>
            </a:r>
            <a:endParaRPr lang="en-US" sz="2800" dirty="0" smtClean="0">
              <a:latin typeface="Comic Sans MS" panose="030F0702030302020204" pitchFamily="66" charset="0"/>
            </a:endParaRPr>
          </a:p>
          <a:p>
            <a:pPr algn="ctr"/>
            <a:r>
              <a:rPr lang="en-US" sz="2800" dirty="0" smtClean="0">
                <a:latin typeface="Comic Sans MS" panose="030F0702030302020204" pitchFamily="66" charset="0"/>
              </a:rPr>
              <a:t>Email:</a:t>
            </a:r>
          </a:p>
          <a:p>
            <a:pPr algn="ctr"/>
            <a:r>
              <a:rPr lang="en-US" sz="2800" dirty="0" smtClean="0">
                <a:latin typeface="Comic Sans MS" panose="030F0702030302020204" pitchFamily="66" charset="0"/>
              </a:rPr>
              <a:t> </a:t>
            </a:r>
            <a:r>
              <a:rPr lang="en-US" sz="2800" dirty="0" smtClean="0">
                <a:ln w="0"/>
                <a:effectLst>
                  <a:outerShdw blurRad="38100" dist="19050" dir="2700000" algn="tl" rotWithShape="0">
                    <a:schemeClr val="dk1">
                      <a:alpha val="40000"/>
                    </a:schemeClr>
                  </a:outerShdw>
                </a:effectLst>
                <a:latin typeface="Comic Sans MS" panose="030F0702030302020204" pitchFamily="66" charset="0"/>
              </a:rPr>
              <a:t>server@nationwidecar.com</a:t>
            </a:r>
          </a:p>
          <a:p>
            <a:pPr algn="ctr"/>
            <a:r>
              <a:rPr lang="en-US" sz="2800" dirty="0" smtClean="0">
                <a:ln w="0"/>
                <a:effectLst>
                  <a:outerShdw blurRad="38100" dist="19050" dir="2700000" algn="tl" rotWithShape="0">
                    <a:schemeClr val="dk1">
                      <a:alpha val="40000"/>
                    </a:schemeClr>
                  </a:outerShdw>
                </a:effectLst>
                <a:latin typeface="Comic Sans MS" panose="030F0702030302020204" pitchFamily="66" charset="0"/>
              </a:rPr>
              <a:t>WEBSITE:</a:t>
            </a:r>
          </a:p>
          <a:p>
            <a:pPr algn="ctr"/>
            <a:r>
              <a:rPr lang="en-US" sz="2800" dirty="0" smtClean="0">
                <a:latin typeface="Comic Sans MS" panose="030F0702030302020204" pitchFamily="66" charset="0"/>
              </a:rPr>
              <a:t>https://www.nationwidecar.com/</a:t>
            </a:r>
            <a:endParaRPr lang="en-US" sz="2800" dirty="0">
              <a:latin typeface="Comic Sans MS" panose="030F0702030302020204" pitchFamily="66" charset="0"/>
            </a:endParaRPr>
          </a:p>
        </p:txBody>
      </p:sp>
      <p:sp>
        <p:nvSpPr>
          <p:cNvPr id="13" name="Rectangle 12"/>
          <p:cNvSpPr/>
          <p:nvPr/>
        </p:nvSpPr>
        <p:spPr>
          <a:xfrm>
            <a:off x="6498625" y="2227040"/>
            <a:ext cx="4225003" cy="1015663"/>
          </a:xfrm>
          <a:prstGeom prst="rect">
            <a:avLst/>
          </a:prstGeom>
          <a:noFill/>
        </p:spPr>
        <p:txBody>
          <a:bodyPr wrap="none" lIns="91440" tIns="45720" rIns="91440" bIns="45720">
            <a:spAutoFit/>
            <a:scene3d>
              <a:camera prst="orthographicFront"/>
              <a:lightRig rig="threePt" dir="t"/>
            </a:scene3d>
            <a:sp3d extrusionH="57150">
              <a:bevelT w="38100" h="38100" prst="angle"/>
            </a:sp3d>
          </a:bodyPr>
          <a:lstStyle/>
          <a:p>
            <a:pPr algn="ctr"/>
            <a:r>
              <a:rPr lang="en-US" sz="6000" b="1" cap="none" spc="0" dirty="0" smtClean="0">
                <a:ln w="9525">
                  <a:solidFill>
                    <a:schemeClr val="bg1"/>
                  </a:solidFill>
                  <a:prstDash val="solid"/>
                </a:ln>
                <a:effectLst>
                  <a:glow rad="101600">
                    <a:schemeClr val="bg1">
                      <a:alpha val="60000"/>
                    </a:schemeClr>
                  </a:glow>
                  <a:outerShdw blurRad="12700" dist="38100" dir="2700000" algn="tl" rotWithShape="0">
                    <a:schemeClr val="accent5">
                      <a:lumMod val="60000"/>
                      <a:lumOff val="40000"/>
                    </a:schemeClr>
                  </a:outerShdw>
                </a:effectLst>
              </a:rPr>
              <a:t>CONTACT US</a:t>
            </a:r>
            <a:endParaRPr lang="en-US" sz="6000" b="1" cap="none" spc="0" dirty="0">
              <a:ln w="9525">
                <a:solidFill>
                  <a:schemeClr val="bg1"/>
                </a:solidFill>
                <a:prstDash val="solid"/>
              </a:ln>
              <a:effectLst>
                <a:glow rad="101600">
                  <a:schemeClr val="bg1">
                    <a:alpha val="60000"/>
                  </a:schemeClr>
                </a:glow>
                <a:outerShdw blurRad="12700" dist="38100" dir="2700000" algn="tl" rotWithShape="0">
                  <a:schemeClr val="accent5">
                    <a:lumMod val="60000"/>
                    <a:lumOff val="40000"/>
                  </a:schemeClr>
                </a:outerShdw>
              </a:effectLst>
            </a:endParaRPr>
          </a:p>
        </p:txBody>
      </p:sp>
      <p:sp>
        <p:nvSpPr>
          <p:cNvPr id="14" name="Flowchart: Terminator 13"/>
          <p:cNvSpPr/>
          <p:nvPr/>
        </p:nvSpPr>
        <p:spPr>
          <a:xfrm>
            <a:off x="6498625" y="3195931"/>
            <a:ext cx="4441349" cy="485096"/>
          </a:xfrm>
          <a:prstGeom prst="flowChartTerminator">
            <a:avLst/>
          </a:prstGeom>
          <a:solidFill>
            <a:schemeClr val="tx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258333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99788" y="379827"/>
            <a:ext cx="11043137" cy="6133514"/>
          </a:xfrm>
          <a:prstGeom prst="rect">
            <a:avLst/>
          </a:prstGeom>
          <a:solidFill>
            <a:schemeClr val="bg2">
              <a:lumMod val="90000"/>
            </a:schemeClr>
          </a:solidFill>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b="1" dirty="0">
              <a:ln w="0"/>
              <a:solidFill>
                <a:schemeClr val="tx1"/>
              </a:solidFill>
              <a:effectLst>
                <a:outerShdw blurRad="38100" dist="19050" dir="2700000" algn="tl" rotWithShape="0">
                  <a:schemeClr val="dk1">
                    <a:alpha val="40000"/>
                  </a:schemeClr>
                </a:outerShdw>
              </a:effectLst>
              <a:latin typeface="Arial Black" panose="020B0A04020102020204" pitchFamily="34" charset="0"/>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2935" y="184051"/>
            <a:ext cx="651803" cy="651803"/>
          </a:xfrm>
          <a:prstGeom prst="rect">
            <a:avLst/>
          </a:prstGeom>
        </p:spPr>
      </p:pic>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2934" y="6057316"/>
            <a:ext cx="651803" cy="651803"/>
          </a:xfrm>
          <a:prstGeom prst="rect">
            <a:avLst/>
          </a:prstGeom>
        </p:spPr>
      </p:pic>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55679" y="184051"/>
            <a:ext cx="651803" cy="651803"/>
          </a:xfrm>
          <a:prstGeom prst="rect">
            <a:avLst/>
          </a:prstGeom>
        </p:spPr>
      </p:pic>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55678" y="6057315"/>
            <a:ext cx="651803" cy="651803"/>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7211" y="689854"/>
            <a:ext cx="1878841" cy="578583"/>
          </a:xfrm>
          <a:prstGeom prst="roundRect">
            <a:avLst>
              <a:gd name="adj" fmla="val 8594"/>
            </a:avLst>
          </a:prstGeom>
          <a:solidFill>
            <a:srgbClr val="FFFFFF">
              <a:shade val="85000"/>
            </a:srgbClr>
          </a:solidFill>
          <a:ln>
            <a:solidFill>
              <a:schemeClr val="tx1"/>
            </a:solidFill>
          </a:ln>
          <a:effectLst>
            <a:glow rad="127000">
              <a:schemeClr val="tx1"/>
            </a:glow>
            <a:reflection blurRad="12700" stA="38000" endPos="28000" dist="5000" dir="5400000" sy="-100000" algn="bl" rotWithShape="0"/>
          </a:effectLst>
        </p:spPr>
      </p:pic>
      <p:sp>
        <p:nvSpPr>
          <p:cNvPr id="10" name="Rectangle 9"/>
          <p:cNvSpPr/>
          <p:nvPr/>
        </p:nvSpPr>
        <p:spPr>
          <a:xfrm>
            <a:off x="3417787" y="509952"/>
            <a:ext cx="7522187" cy="1015663"/>
          </a:xfrm>
          <a:prstGeom prst="rect">
            <a:avLst/>
          </a:prstGeom>
          <a:noFill/>
        </p:spPr>
        <p:txBody>
          <a:bodyPr wrap="none" lIns="91440" tIns="45720" rIns="91440" bIns="45720">
            <a:spAutoFit/>
            <a:scene3d>
              <a:camera prst="orthographicFront"/>
              <a:lightRig rig="threePt" dir="t"/>
            </a:scene3d>
            <a:sp3d extrusionH="57150">
              <a:bevelT w="57150" h="38100" prst="artDeco"/>
            </a:sp3d>
          </a:bodyPr>
          <a:lstStyle/>
          <a:p>
            <a:pPr algn="ctr"/>
            <a:r>
              <a:rPr lang="en-US" sz="6000" b="1" dirty="0" smtClean="0">
                <a:ln w="0"/>
                <a:effectLst>
                  <a:glow rad="101600">
                    <a:schemeClr val="bg1">
                      <a:alpha val="60000"/>
                    </a:schemeClr>
                  </a:glow>
                  <a:outerShdw blurRad="38100" dist="19050" dir="2700000" algn="tl" rotWithShape="0">
                    <a:schemeClr val="dk1">
                      <a:alpha val="40000"/>
                    </a:schemeClr>
                  </a:outerShdw>
                </a:effectLst>
                <a:latin typeface="French Script MT" panose="03020402040607040605" pitchFamily="66" charset="0"/>
              </a:rPr>
              <a:t>Nationwide Chauffeured Services</a:t>
            </a:r>
            <a:endParaRPr lang="en-US" sz="6000" b="1" dirty="0">
              <a:ln w="0"/>
              <a:effectLst>
                <a:glow rad="101600">
                  <a:schemeClr val="bg1">
                    <a:alpha val="60000"/>
                  </a:schemeClr>
                </a:glow>
                <a:outerShdw blurRad="38100" dist="19050" dir="2700000" algn="tl" rotWithShape="0">
                  <a:schemeClr val="dk1">
                    <a:alpha val="40000"/>
                  </a:schemeClr>
                </a:outerShdw>
              </a:effectLst>
              <a:latin typeface="French Script MT" panose="03020402040607040605" pitchFamily="66" charset="0"/>
            </a:endParaRPr>
          </a:p>
        </p:txBody>
      </p:sp>
      <p:sp>
        <p:nvSpPr>
          <p:cNvPr id="2" name="Rectangle 1"/>
          <p:cNvSpPr/>
          <p:nvPr/>
        </p:nvSpPr>
        <p:spPr>
          <a:xfrm>
            <a:off x="3169798" y="1941986"/>
            <a:ext cx="5800819" cy="4154984"/>
          </a:xfrm>
          <a:prstGeom prst="rect">
            <a:avLst/>
          </a:prstGeom>
          <a:noFill/>
        </p:spPr>
        <p:txBody>
          <a:bodyPr wrap="none" lIns="91440" tIns="45720" rIns="91440" bIns="45720">
            <a:spAutoFit/>
            <a:scene3d>
              <a:camera prst="orthographicFront"/>
              <a:lightRig rig="threePt" dir="t"/>
            </a:scene3d>
            <a:sp3d extrusionH="57150">
              <a:bevelT w="82550" h="38100" prst="coolSlant"/>
            </a:sp3d>
          </a:bodyPr>
          <a:lstStyle/>
          <a:p>
            <a:pPr algn="ctr"/>
            <a:r>
              <a:rPr lang="en-US" sz="8800" b="1" cap="none" spc="0" dirty="0" smtClean="0">
                <a:ln w="6600">
                  <a:solidFill>
                    <a:schemeClr val="accent2"/>
                  </a:solidFill>
                  <a:prstDash val="solid"/>
                </a:ln>
                <a:solidFill>
                  <a:srgbClr val="9A0A18"/>
                </a:solidFill>
                <a:effectLst>
                  <a:outerShdw dist="38100" dir="2700000" algn="tl" rotWithShape="0">
                    <a:schemeClr val="accent2"/>
                  </a:outerShdw>
                </a:effectLst>
              </a:rPr>
              <a:t>THANK YOU</a:t>
            </a:r>
            <a:br>
              <a:rPr lang="en-US" sz="8800" b="1" cap="none" spc="0" dirty="0" smtClean="0">
                <a:ln w="6600">
                  <a:solidFill>
                    <a:schemeClr val="accent2"/>
                  </a:solidFill>
                  <a:prstDash val="solid"/>
                </a:ln>
                <a:solidFill>
                  <a:srgbClr val="9A0A18"/>
                </a:solidFill>
                <a:effectLst>
                  <a:outerShdw dist="38100" dir="2700000" algn="tl" rotWithShape="0">
                    <a:schemeClr val="accent2"/>
                  </a:outerShdw>
                </a:effectLst>
              </a:rPr>
            </a:br>
            <a:r>
              <a:rPr lang="en-US" sz="8800" b="1" cap="none" spc="0" dirty="0" smtClean="0">
                <a:ln w="6600">
                  <a:solidFill>
                    <a:schemeClr val="accent2"/>
                  </a:solidFill>
                  <a:prstDash val="solid"/>
                </a:ln>
                <a:solidFill>
                  <a:srgbClr val="9A0A18"/>
                </a:solidFill>
                <a:effectLst>
                  <a:outerShdw dist="38100" dir="2700000" algn="tl" rotWithShape="0">
                    <a:schemeClr val="accent2"/>
                  </a:outerShdw>
                </a:effectLst>
              </a:rPr>
              <a:t>FOR </a:t>
            </a:r>
            <a:br>
              <a:rPr lang="en-US" sz="8800" b="1" cap="none" spc="0" dirty="0" smtClean="0">
                <a:ln w="6600">
                  <a:solidFill>
                    <a:schemeClr val="accent2"/>
                  </a:solidFill>
                  <a:prstDash val="solid"/>
                </a:ln>
                <a:solidFill>
                  <a:srgbClr val="9A0A18"/>
                </a:solidFill>
                <a:effectLst>
                  <a:outerShdw dist="38100" dir="2700000" algn="tl" rotWithShape="0">
                    <a:schemeClr val="accent2"/>
                  </a:outerShdw>
                </a:effectLst>
              </a:rPr>
            </a:br>
            <a:r>
              <a:rPr lang="en-US" sz="8800" b="1" cap="none" spc="0" dirty="0" smtClean="0">
                <a:ln w="6600">
                  <a:solidFill>
                    <a:schemeClr val="accent2"/>
                  </a:solidFill>
                  <a:prstDash val="solid"/>
                </a:ln>
                <a:solidFill>
                  <a:srgbClr val="9A0A18"/>
                </a:solidFill>
                <a:effectLst>
                  <a:outerShdw dist="38100" dir="2700000" algn="tl" rotWithShape="0">
                    <a:schemeClr val="accent2"/>
                  </a:outerShdw>
                </a:effectLst>
              </a:rPr>
              <a:t>WATCHING</a:t>
            </a:r>
            <a:endParaRPr lang="en-US" sz="8800" b="1" cap="none" spc="0" dirty="0">
              <a:ln w="6600">
                <a:solidFill>
                  <a:schemeClr val="accent2"/>
                </a:solidFill>
                <a:prstDash val="solid"/>
              </a:ln>
              <a:solidFill>
                <a:srgbClr val="9A0A18"/>
              </a:solidFill>
              <a:effectLst>
                <a:outerShdw dist="38100" dir="2700000" algn="tl" rotWithShape="0">
                  <a:schemeClr val="accent2"/>
                </a:outerShdw>
              </a:effectLst>
            </a:endParaRPr>
          </a:p>
        </p:txBody>
      </p:sp>
    </p:spTree>
    <p:extLst>
      <p:ext uri="{BB962C8B-B14F-4D97-AF65-F5344CB8AC3E}">
        <p14:creationId xmlns:p14="http://schemas.microsoft.com/office/powerpoint/2010/main" val="373034613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94</TotalTime>
  <Words>240</Words>
  <Application>Microsoft Office PowerPoint</Application>
  <PresentationFormat>Widescreen</PresentationFormat>
  <Paragraphs>25</Paragraphs>
  <Slides>7</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7</vt:i4>
      </vt:variant>
    </vt:vector>
  </HeadingPairs>
  <TitlesOfParts>
    <vt:vector size="16" baseType="lpstr">
      <vt:lpstr>Agency FB</vt:lpstr>
      <vt:lpstr>Arial</vt:lpstr>
      <vt:lpstr>Arial Black</vt:lpstr>
      <vt:lpstr>Calibri</vt:lpstr>
      <vt:lpstr>Calibri Light</vt:lpstr>
      <vt:lpstr>Comic Sans MS</vt:lpstr>
      <vt:lpstr>Freestyle Script</vt:lpstr>
      <vt:lpstr>French Script MT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vishal narwal</dc:creator>
  <cp:lastModifiedBy>vishal narwal</cp:lastModifiedBy>
  <cp:revision>7</cp:revision>
  <dcterms:created xsi:type="dcterms:W3CDTF">2017-03-17T07:23:42Z</dcterms:created>
  <dcterms:modified xsi:type="dcterms:W3CDTF">2017-03-17T08:58:19Z</dcterms:modified>
</cp:coreProperties>
</file>