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8" r:id="rId4"/>
    <p:sldId id="258" r:id="rId5"/>
    <p:sldId id="259" r:id="rId6"/>
    <p:sldId id="260" r:id="rId7"/>
    <p:sldId id="261" r:id="rId8"/>
    <p:sldId id="264" r:id="rId9"/>
    <p:sldId id="262" r:id="rId10"/>
    <p:sldId id="265" r:id="rId11"/>
    <p:sldId id="266" r:id="rId12"/>
    <p:sldId id="267" r:id="rId13"/>
    <p:sldId id="276" r:id="rId14"/>
    <p:sldId id="257" r:id="rId15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0cSKGil9umxdw1yXn4S3Yg" hashData="spdc/jEhQquV+limkxRaAP7Bb7g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64999">
              <a:srgbClr val="F0EBD5"/>
            </a:gs>
            <a:gs pos="100000">
              <a:schemeClr val="accent6">
                <a:lumMod val="20000"/>
                <a:lumOff val="8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95408-FDED-48C2-996F-9C679B301FB2}" type="datetimeFigureOut">
              <a:rPr lang="es-ES_tradnl" smtClean="0"/>
              <a:pPr/>
              <a:t>10/02/2009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0777-64A2-43E8-B5F7-32779FCEDB28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OXMANCOL@HOT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VENTILADOR.wav" TargetMode="External"/><Relationship Id="rId5" Type="http://schemas.openxmlformats.org/officeDocument/2006/relationships/image" Target="../media/image3.png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VENTILADOR.wav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VENTILADOR.wav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VENTILADOR.wa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BOMBA%20VACIO.wav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BASES%20PARA%20ANIMACIONES\SONIDOS\BOMBA%20VACIO.wav" TargetMode="External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5765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PROCEDIMIENTO DE VACIO Y CARGA GASEOSA DE REFRIGERANTE CON DOS JUEGOS DE MANOMETROS</a:t>
            </a:r>
            <a:endParaRPr lang="es-ES_tradnl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572264" y="6286520"/>
            <a:ext cx="2557426" cy="500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 ANTONIO FAVIO OSPINO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FOXMANCOL@HOTMAIL.COM</a:t>
            </a:r>
            <a:endParaRPr kumimoji="0" 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51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49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42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68" y="714356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61" y="946544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90" y="714356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3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6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7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57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0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3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500694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572264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3" name="452 Grupo"/>
          <p:cNvGrpSpPr/>
          <p:nvPr/>
        </p:nvGrpSpPr>
        <p:grpSpPr>
          <a:xfrm>
            <a:off x="7072330" y="2928934"/>
            <a:ext cx="661974" cy="279408"/>
            <a:chOff x="4716463" y="2133600"/>
            <a:chExt cx="1079500" cy="431800"/>
          </a:xfrm>
        </p:grpSpPr>
        <p:sp>
          <p:nvSpPr>
            <p:cNvPr id="45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7" name="456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4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2" name="461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3" name="781 Grupo"/>
            <p:cNvGrpSpPr/>
            <p:nvPr/>
          </p:nvGrpSpPr>
          <p:grpSpPr>
            <a:xfrm>
              <a:off x="6357956" y="2000240"/>
              <a:ext cx="214314" cy="357190"/>
              <a:chOff x="6858010" y="1643046"/>
              <a:chExt cx="934368" cy="1500202"/>
            </a:xfrm>
          </p:grpSpPr>
          <p:sp>
            <p:nvSpPr>
              <p:cNvPr id="480" name="47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4" name="829 Grupo"/>
            <p:cNvGrpSpPr/>
            <p:nvPr/>
          </p:nvGrpSpPr>
          <p:grpSpPr>
            <a:xfrm>
              <a:off x="7929592" y="3214686"/>
              <a:ext cx="214314" cy="357190"/>
              <a:chOff x="6858010" y="1643046"/>
              <a:chExt cx="934368" cy="1500202"/>
            </a:xfrm>
          </p:grpSpPr>
          <p:sp>
            <p:nvSpPr>
              <p:cNvPr id="465" name="46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5" name="494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496" name="495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7" name="765 Grupo"/>
            <p:cNvGrpSpPr/>
            <p:nvPr/>
          </p:nvGrpSpPr>
          <p:grpSpPr>
            <a:xfrm>
              <a:off x="5940006" y="2000240"/>
              <a:ext cx="214314" cy="357190"/>
              <a:chOff x="6858010" y="1643046"/>
              <a:chExt cx="934368" cy="1500202"/>
            </a:xfrm>
          </p:grpSpPr>
          <p:sp>
            <p:nvSpPr>
              <p:cNvPr id="514" name="51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8" name="861 Grupo"/>
            <p:cNvGrpSpPr/>
            <p:nvPr/>
          </p:nvGrpSpPr>
          <p:grpSpPr>
            <a:xfrm flipV="1">
              <a:off x="3571874" y="4000504"/>
              <a:ext cx="214314" cy="357190"/>
              <a:chOff x="6858010" y="1643046"/>
              <a:chExt cx="934368" cy="1500202"/>
            </a:xfrm>
          </p:grpSpPr>
          <p:sp>
            <p:nvSpPr>
              <p:cNvPr id="499" name="49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563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4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65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6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7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8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9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70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571" name="570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572" name="571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73" name="813 Grupo"/>
            <p:cNvGrpSpPr/>
            <p:nvPr/>
          </p:nvGrpSpPr>
          <p:grpSpPr>
            <a:xfrm>
              <a:off x="7511642" y="3214686"/>
              <a:ext cx="214314" cy="357190"/>
              <a:chOff x="6858010" y="1643046"/>
              <a:chExt cx="934368" cy="1500202"/>
            </a:xfrm>
          </p:grpSpPr>
          <p:sp>
            <p:nvSpPr>
              <p:cNvPr id="590" name="58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1" name="59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2" name="59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3" name="59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4" name="59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5" name="59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6" name="59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7" name="59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8" name="59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9" name="59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0" name="59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1" name="60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2" name="60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3" name="60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4" name="60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4" name="953 Grupo"/>
            <p:cNvGrpSpPr/>
            <p:nvPr/>
          </p:nvGrpSpPr>
          <p:grpSpPr>
            <a:xfrm rot="16200000" flipH="1">
              <a:off x="5702624" y="4512960"/>
              <a:ext cx="239082" cy="357190"/>
              <a:chOff x="6858010" y="1643046"/>
              <a:chExt cx="934368" cy="1500202"/>
            </a:xfrm>
          </p:grpSpPr>
          <p:sp>
            <p:nvSpPr>
              <p:cNvPr id="575" name="57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6" name="57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7" name="57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8" name="57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9" name="57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0" name="57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1" name="58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2" name="58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3" name="58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4" name="58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5" name="58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6" name="58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7" name="58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8" name="58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9" name="58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05" name="Line 38"/>
          <p:cNvSpPr>
            <a:spLocks noChangeShapeType="1"/>
          </p:cNvSpPr>
          <p:nvPr/>
        </p:nvSpPr>
        <p:spPr bwMode="auto">
          <a:xfrm rot="-2400000"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6" name="Line 38"/>
          <p:cNvSpPr>
            <a:spLocks noChangeShapeType="1"/>
          </p:cNvSpPr>
          <p:nvPr/>
        </p:nvSpPr>
        <p:spPr bwMode="auto">
          <a:xfrm rot="-2400000"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7" name="Line 38"/>
          <p:cNvSpPr>
            <a:spLocks noChangeShapeType="1"/>
          </p:cNvSpPr>
          <p:nvPr/>
        </p:nvSpPr>
        <p:spPr bwMode="auto">
          <a:xfrm rot="-2400000"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8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10" name="609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1" name="610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2" name="611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13" name="VENTILADO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143372" y="4357694"/>
            <a:ext cx="304800" cy="304800"/>
          </a:xfrm>
          <a:prstGeom prst="rect">
            <a:avLst/>
          </a:prstGeom>
        </p:spPr>
      </p:pic>
      <p:sp>
        <p:nvSpPr>
          <p:cNvPr id="614" name="613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5" name="614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16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17" name="6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18" name="6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9" name="6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0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21" name="6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22" name="6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3" name="6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4" name="623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625" name="624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6" name="625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27" name="626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8" name="627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29" name="628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630" name="629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31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639" name="638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0" name="639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1" name="640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2" name="641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2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633" name="632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4" name="633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635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637" name="636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638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36" name="635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43" name="642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644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659" name="658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0" name="659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45" name="644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6" name="645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7" name="646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8" name="647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9" name="648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50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657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8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51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655" name="654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6" name="655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52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653" name="652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4" name="653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61" name="660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662" name="661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3" name="662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4" name="663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5" name="664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66" name="665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667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685" name="68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6" name="68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7" name="68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8" name="68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9" name="68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0" name="68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1" name="69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2" name="69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3" name="69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4" name="69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5" name="69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6" name="69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7" name="69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8" name="69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9" name="69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68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670" name="66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1" name="67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2" name="67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3" name="67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4" name="67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5" name="67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6" name="67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7" name="67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8" name="67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9" name="67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0" name="67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1" name="68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2" name="68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3" name="68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4" name="68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669" name="668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00" name="699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01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06" name="705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7" name="706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02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03" name="702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04" name="703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5" name="704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08" name="1 Título"/>
          <p:cNvSpPr>
            <a:spLocks noGrp="1"/>
          </p:cNvSpPr>
          <p:nvPr>
            <p:ph type="title"/>
          </p:nvPr>
        </p:nvSpPr>
        <p:spPr>
          <a:xfrm>
            <a:off x="6000760" y="4714884"/>
            <a:ext cx="3143240" cy="2143116"/>
          </a:xfrm>
        </p:spPr>
        <p:txBody>
          <a:bodyPr>
            <a:noAutofit/>
          </a:bodyPr>
          <a:lstStyle/>
          <a:p>
            <a:r>
              <a:rPr lang="es-ES_tradnl" sz="1600" dirty="0" smtClean="0"/>
              <a:t>ABRA LA VALVULA DEL TANQUE REFRIGERANTE HASTA QUE LOS MANOMETROS DE BAJA MUESTREN UNA PRESION POR ENCIMA DE LA PRESION DE CUT IN DEL SISTEMA, DESPUES DE ELLO, PROCEDA A ENCENDER EL SISTEMA.</a:t>
            </a:r>
            <a:endParaRPr lang="es-ES_tradnl" sz="1600" dirty="0"/>
          </a:p>
        </p:txBody>
      </p:sp>
      <p:sp>
        <p:nvSpPr>
          <p:cNvPr id="709" name="708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710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711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15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20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22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32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3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4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5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23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28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29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0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1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24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25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26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27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21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16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17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18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19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12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13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14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" dur="300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000000">
                                      <p:cBhvr>
                                        <p:cTn id="9" dur="20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BRIENDO VALVULA G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9000000">
                                      <p:cBhvr>
                                        <p:cTn id="11" dur="20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9000000">
                                      <p:cBhvr>
                                        <p:cTn id="13" dur="20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15" dur="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17" dur="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64" presetClass="path" presetSubtype="0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3.08048E-6 L 5E-6 -0.05528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4" presetClass="path" presetSubtype="0" repeatCount="indefinite" autoRev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33333E-7 4.07031E-7 L -8.33333E-7 -0.05759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repeatCount="indefinite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73 -0.00948 L -0.00173 -0.0712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000" showWhenStopped="0"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3"/>
                </p:tgtEl>
              </p:cMediaNode>
            </p:audio>
          </p:childTnLst>
        </p:cTn>
      </p:par>
    </p:tnLst>
    <p:bldLst>
      <p:bldP spid="568" grpId="0" animBg="1"/>
      <p:bldP spid="605" grpId="0" animBg="1"/>
      <p:bldP spid="606" grpId="0" animBg="1"/>
      <p:bldP spid="607" grpId="0" animBg="1"/>
      <p:bldP spid="627" grpId="0" animBg="1"/>
      <p:bldP spid="6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53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55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70" name="25 Grupo"/>
          <p:cNvGrpSpPr/>
          <p:nvPr/>
        </p:nvGrpSpPr>
        <p:grpSpPr>
          <a:xfrm>
            <a:off x="4033154" y="2331453"/>
            <a:ext cx="89807" cy="216479"/>
            <a:chOff x="2632969" y="3714752"/>
            <a:chExt cx="153081" cy="357190"/>
          </a:xfrm>
        </p:grpSpPr>
        <p:sp>
          <p:nvSpPr>
            <p:cNvPr id="71" name="70 Rectángulo"/>
            <p:cNvSpPr/>
            <p:nvPr/>
          </p:nvSpPr>
          <p:spPr>
            <a:xfrm>
              <a:off x="2632969" y="3714752"/>
              <a:ext cx="153081" cy="357190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71 Rectángulo"/>
            <p:cNvSpPr/>
            <p:nvPr/>
          </p:nvSpPr>
          <p:spPr>
            <a:xfrm>
              <a:off x="2632969" y="3816806"/>
              <a:ext cx="153081" cy="153081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40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70" y="714358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63" y="946546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92" y="714358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3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6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7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57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0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3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500694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572264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7" name="456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4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2" name="461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3" name="781 Grupo"/>
            <p:cNvGrpSpPr/>
            <p:nvPr/>
          </p:nvGrpSpPr>
          <p:grpSpPr>
            <a:xfrm>
              <a:off x="6357958" y="2000240"/>
              <a:ext cx="214314" cy="357190"/>
              <a:chOff x="6858010" y="1643046"/>
              <a:chExt cx="934368" cy="1500202"/>
            </a:xfrm>
          </p:grpSpPr>
          <p:sp>
            <p:nvSpPr>
              <p:cNvPr id="480" name="47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4" name="829 Grupo"/>
            <p:cNvGrpSpPr/>
            <p:nvPr/>
          </p:nvGrpSpPr>
          <p:grpSpPr>
            <a:xfrm>
              <a:off x="7929594" y="3214686"/>
              <a:ext cx="214314" cy="357190"/>
              <a:chOff x="6858010" y="1643046"/>
              <a:chExt cx="934368" cy="1500202"/>
            </a:xfrm>
          </p:grpSpPr>
          <p:sp>
            <p:nvSpPr>
              <p:cNvPr id="465" name="46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5" name="494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496" name="495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7" name="765 Grupo"/>
            <p:cNvGrpSpPr/>
            <p:nvPr/>
          </p:nvGrpSpPr>
          <p:grpSpPr>
            <a:xfrm>
              <a:off x="5940008" y="2000240"/>
              <a:ext cx="214314" cy="357190"/>
              <a:chOff x="6858010" y="1643046"/>
              <a:chExt cx="934368" cy="1500202"/>
            </a:xfrm>
          </p:grpSpPr>
          <p:sp>
            <p:nvSpPr>
              <p:cNvPr id="514" name="51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8" name="861 Grupo"/>
            <p:cNvGrpSpPr/>
            <p:nvPr/>
          </p:nvGrpSpPr>
          <p:grpSpPr>
            <a:xfrm flipV="1">
              <a:off x="3571876" y="4000504"/>
              <a:ext cx="214314" cy="357190"/>
              <a:chOff x="6858010" y="1643046"/>
              <a:chExt cx="934368" cy="1500202"/>
            </a:xfrm>
          </p:grpSpPr>
          <p:sp>
            <p:nvSpPr>
              <p:cNvPr id="499" name="49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563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4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65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6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7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8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9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70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571" name="570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572" name="571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73" name="813 Grupo"/>
            <p:cNvGrpSpPr/>
            <p:nvPr/>
          </p:nvGrpSpPr>
          <p:grpSpPr>
            <a:xfrm>
              <a:off x="7511644" y="3214686"/>
              <a:ext cx="214314" cy="357190"/>
              <a:chOff x="6858010" y="1643046"/>
              <a:chExt cx="934368" cy="1500202"/>
            </a:xfrm>
          </p:grpSpPr>
          <p:sp>
            <p:nvSpPr>
              <p:cNvPr id="590" name="58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1" name="59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2" name="59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3" name="59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4" name="59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5" name="59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6" name="59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7" name="59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8" name="59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9" name="59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0" name="59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1" name="60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2" name="60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3" name="60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4" name="60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4" name="953 Grupo"/>
            <p:cNvGrpSpPr/>
            <p:nvPr/>
          </p:nvGrpSpPr>
          <p:grpSpPr>
            <a:xfrm rot="16200000" flipH="1">
              <a:off x="5702624" y="4512962"/>
              <a:ext cx="239082" cy="357190"/>
              <a:chOff x="6858010" y="1643046"/>
              <a:chExt cx="934368" cy="1500202"/>
            </a:xfrm>
          </p:grpSpPr>
          <p:sp>
            <p:nvSpPr>
              <p:cNvPr id="575" name="57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6" name="57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7" name="57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8" name="57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9" name="57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0" name="57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1" name="58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2" name="58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3" name="58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4" name="58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5" name="58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6" name="58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7" name="58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8" name="58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9" name="58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05" name="Line 38"/>
          <p:cNvSpPr>
            <a:spLocks noChangeShapeType="1"/>
          </p:cNvSpPr>
          <p:nvPr/>
        </p:nvSpPr>
        <p:spPr bwMode="auto">
          <a:xfrm rot="6000000"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6" name="Line 38"/>
          <p:cNvSpPr>
            <a:spLocks noChangeShapeType="1"/>
          </p:cNvSpPr>
          <p:nvPr/>
        </p:nvSpPr>
        <p:spPr bwMode="auto">
          <a:xfrm rot="6000000"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7" name="Line 38"/>
          <p:cNvSpPr>
            <a:spLocks noChangeShapeType="1"/>
          </p:cNvSpPr>
          <p:nvPr/>
        </p:nvSpPr>
        <p:spPr bwMode="auto">
          <a:xfrm rot="6000000"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8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grpSp>
        <p:nvGrpSpPr>
          <p:cNvPr id="609" name="608 Grupo"/>
          <p:cNvGrpSpPr/>
          <p:nvPr/>
        </p:nvGrpSpPr>
        <p:grpSpPr>
          <a:xfrm>
            <a:off x="7072330" y="2928934"/>
            <a:ext cx="661974" cy="279408"/>
            <a:chOff x="4716463" y="2133600"/>
            <a:chExt cx="1079500" cy="431800"/>
          </a:xfrm>
        </p:grpSpPr>
        <p:sp>
          <p:nvSpPr>
            <p:cNvPr id="61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1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1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613" name="612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4" name="613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5" name="614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6" name="615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17" name="VENTILADO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6248" y="4643446"/>
            <a:ext cx="304800" cy="304800"/>
          </a:xfrm>
          <a:prstGeom prst="rect">
            <a:avLst/>
          </a:prstGeom>
        </p:spPr>
      </p:pic>
      <p:sp>
        <p:nvSpPr>
          <p:cNvPr id="618" name="617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9" name="618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20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21" name="6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22" name="6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3" name="6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4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25" name="62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26" name="62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7" name="62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8" name="627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629" name="628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0" name="629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31" name="630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2" name="631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33" name="632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634" name="633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35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643" name="642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4" name="643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5" name="644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6" name="645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6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637" name="636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8" name="637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639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641" name="640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642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40" name="639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47" name="646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648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663" name="662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4" name="663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49" name="648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0" name="649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1" name="650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2" name="651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3" name="652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54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661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2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55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659" name="658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0" name="659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56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657" name="656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8" name="657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65" name="664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666" name="665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7" name="666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8" name="667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9" name="668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70" name="669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671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689" name="68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0" name="68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1" name="69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2" name="69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3" name="69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4" name="69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5" name="69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6" name="69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7" name="69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8" name="69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99" name="69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0" name="69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1" name="70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2" name="70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3" name="70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72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674" name="67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5" name="67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6" name="67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7" name="67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8" name="67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9" name="67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0" name="67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1" name="68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2" name="68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3" name="68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4" name="68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5" name="68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6" name="68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7" name="68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88" name="68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673" name="672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04" name="703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05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10" name="70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1" name="710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06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07" name="706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08" name="707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9" name="708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12" name="1 Título"/>
          <p:cNvSpPr>
            <a:spLocks noGrp="1"/>
          </p:cNvSpPr>
          <p:nvPr>
            <p:ph type="title"/>
          </p:nvPr>
        </p:nvSpPr>
        <p:spPr>
          <a:xfrm>
            <a:off x="6000760" y="4714884"/>
            <a:ext cx="3143240" cy="2143116"/>
          </a:xfrm>
        </p:spPr>
        <p:txBody>
          <a:bodyPr>
            <a:normAutofit/>
          </a:bodyPr>
          <a:lstStyle/>
          <a:p>
            <a:r>
              <a:rPr lang="es-ES_tradnl" sz="1800" dirty="0" smtClean="0"/>
              <a:t>PARA FINALIZAR EL PROCESO, CIERRE LA VALVULA DEL TANQUE REFRIGERANTE Y DESPUES CIERRE LAS VALVULAS DE BAJA DE LOS JUEGOS DE MANOMETROS</a:t>
            </a:r>
            <a:endParaRPr lang="es-ES_tradnl" sz="1800" dirty="0"/>
          </a:p>
        </p:txBody>
      </p:sp>
      <p:grpSp>
        <p:nvGrpSpPr>
          <p:cNvPr id="713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714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18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23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25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35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6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7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8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26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31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2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3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34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27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28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29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30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24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19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20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21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22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15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16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17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8048E-6 L 5E-6 -0.055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031E-7 L -8.33333E-7 -0.0575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48 L -0.00173 -0.0712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9" dur="300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4.44444E-6 L 0.02362 -4.44444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4.44444E-6 L 0.02362 -4.44444E-6 " pathEditMode="relative" ptsTypes="AA">
                                      <p:cBhvr>
                                        <p:cTn id="25" dur="2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" showWhenStopped="0"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"/>
                </p:tgtEl>
              </p:cMediaNode>
            </p:audio>
          </p:childTnLst>
        </p:cTn>
      </p:par>
    </p:tnLst>
    <p:bldLst>
      <p:bldP spid="568" grpId="0" animBg="1"/>
      <p:bldP spid="631" grpId="0" animBg="1"/>
      <p:bldP spid="6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6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807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811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816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818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28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29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30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31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819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24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25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26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27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820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21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22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23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817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812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13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14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15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808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09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10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832" name="812 Grupo"/>
          <p:cNvGrpSpPr/>
          <p:nvPr/>
        </p:nvGrpSpPr>
        <p:grpSpPr>
          <a:xfrm>
            <a:off x="7929586" y="3214686"/>
            <a:ext cx="216000" cy="252000"/>
            <a:chOff x="5857884" y="2285992"/>
            <a:chExt cx="1143008" cy="1714512"/>
          </a:xfrm>
        </p:grpSpPr>
        <p:grpSp>
          <p:nvGrpSpPr>
            <p:cNvPr id="833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837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842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844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54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5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6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7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845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50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1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2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53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846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47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48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49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843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838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39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40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41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834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35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36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858" name="812 Grupo"/>
          <p:cNvGrpSpPr/>
          <p:nvPr/>
        </p:nvGrpSpPr>
        <p:grpSpPr>
          <a:xfrm>
            <a:off x="7500958" y="3214686"/>
            <a:ext cx="216000" cy="252000"/>
            <a:chOff x="5857884" y="2285992"/>
            <a:chExt cx="1143008" cy="1714512"/>
          </a:xfrm>
        </p:grpSpPr>
        <p:grpSp>
          <p:nvGrpSpPr>
            <p:cNvPr id="859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863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868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870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80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1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2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3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871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76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77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78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79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872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73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74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75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869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864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65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66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67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860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61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62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55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61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38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72" y="714360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65" y="946548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94" y="714360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060916"/>
            <a:chOff x="5911875" y="2428868"/>
            <a:chExt cx="1390627" cy="1060916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9"/>
              <a:ext cx="1374769" cy="346535"/>
              <a:chOff x="5911875" y="2849565"/>
              <a:chExt cx="1944688" cy="5048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504825"/>
                <a:chOff x="5911875" y="2060575"/>
                <a:chExt cx="1944688" cy="5048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060916"/>
            <a:chOff x="5911875" y="2428868"/>
            <a:chExt cx="1390627" cy="1060916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9"/>
              <a:ext cx="1374769" cy="346535"/>
              <a:chOff x="5911875" y="2849565"/>
              <a:chExt cx="1944688" cy="5048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504825"/>
                <a:chOff x="5911875" y="2060575"/>
                <a:chExt cx="1944688" cy="5048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695976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572264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3" name="452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45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559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0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61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2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3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564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565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566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567" name="566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568" name="567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69" name="813 Grupo"/>
            <p:cNvGrpSpPr/>
            <p:nvPr/>
          </p:nvGrpSpPr>
          <p:grpSpPr>
            <a:xfrm>
              <a:off x="7511646" y="3214686"/>
              <a:ext cx="214314" cy="357190"/>
              <a:chOff x="6858010" y="1643046"/>
              <a:chExt cx="934368" cy="1500202"/>
            </a:xfrm>
          </p:grpSpPr>
          <p:sp>
            <p:nvSpPr>
              <p:cNvPr id="586" name="585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7" name="586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8" name="587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9" name="588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0" name="589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1" name="590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2" name="591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3" name="592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4" name="593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5" name="594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6" name="595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7" name="59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8" name="59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9" name="59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0" name="599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0" name="953 Grupo"/>
            <p:cNvGrpSpPr/>
            <p:nvPr/>
          </p:nvGrpSpPr>
          <p:grpSpPr>
            <a:xfrm rot="16200000" flipH="1">
              <a:off x="5702624" y="4512964"/>
              <a:ext cx="239082" cy="357190"/>
              <a:chOff x="6858010" y="1643046"/>
              <a:chExt cx="934368" cy="1500202"/>
            </a:xfrm>
          </p:grpSpPr>
          <p:sp>
            <p:nvSpPr>
              <p:cNvPr id="571" name="570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2" name="571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3" name="572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4" name="573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5" name="574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6" name="575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7" name="576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8" name="577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9" name="578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0" name="579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1" name="580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2" name="58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3" name="58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4" name="58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5" name="584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01" name="Line 38"/>
          <p:cNvSpPr>
            <a:spLocks noChangeShapeType="1"/>
          </p:cNvSpPr>
          <p:nvPr/>
        </p:nvSpPr>
        <p:spPr bwMode="auto">
          <a:xfrm rot="6000000"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2" name="Line 38"/>
          <p:cNvSpPr>
            <a:spLocks noChangeShapeType="1"/>
          </p:cNvSpPr>
          <p:nvPr/>
        </p:nvSpPr>
        <p:spPr bwMode="auto">
          <a:xfrm rot="6000000"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3" name="Line 38"/>
          <p:cNvSpPr>
            <a:spLocks noChangeShapeType="1"/>
          </p:cNvSpPr>
          <p:nvPr/>
        </p:nvSpPr>
        <p:spPr bwMode="auto">
          <a:xfrm rot="6000000"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04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grpSp>
        <p:nvGrpSpPr>
          <p:cNvPr id="605" name="604 Grupo"/>
          <p:cNvGrpSpPr/>
          <p:nvPr/>
        </p:nvGrpSpPr>
        <p:grpSpPr>
          <a:xfrm>
            <a:off x="7267612" y="2928934"/>
            <a:ext cx="661974" cy="279408"/>
            <a:chOff x="4716463" y="2133600"/>
            <a:chExt cx="1079500" cy="431800"/>
          </a:xfrm>
        </p:grpSpPr>
        <p:sp>
          <p:nvSpPr>
            <p:cNvPr id="60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609" name="608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0" name="609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1" name="610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2" name="611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613" name="VENTILADO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14810" y="4572008"/>
            <a:ext cx="304800" cy="304800"/>
          </a:xfrm>
          <a:prstGeom prst="rect">
            <a:avLst/>
          </a:prstGeom>
        </p:spPr>
      </p:pic>
      <p:sp>
        <p:nvSpPr>
          <p:cNvPr id="614" name="613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5" name="614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16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17" name="6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18" name="6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9" name="6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0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21" name="6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22" name="6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3" name="6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66" name="665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667" name="666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8" name="667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69" name="668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0" name="669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71" name="670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672" name="671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73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681" name="680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2" name="681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3" name="682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4" name="683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4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675" name="674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6" name="675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677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679" name="678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680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78" name="677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85" name="684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686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701" name="700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2" name="701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87" name="686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8" name="687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9" name="688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0" name="689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1" name="690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92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699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0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93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697" name="696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8" name="697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94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695" name="694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6" name="695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03" name="702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704" name="703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5" name="704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6" name="705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7" name="706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34" name="733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35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40" name="73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1" name="740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36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37" name="736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38" name="737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9" name="738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43" name="1 Título"/>
          <p:cNvSpPr>
            <a:spLocks noGrp="1"/>
          </p:cNvSpPr>
          <p:nvPr>
            <p:ph type="title"/>
          </p:nvPr>
        </p:nvSpPr>
        <p:spPr>
          <a:xfrm>
            <a:off x="6072198" y="4714884"/>
            <a:ext cx="3071802" cy="2143116"/>
          </a:xfrm>
        </p:spPr>
        <p:txBody>
          <a:bodyPr>
            <a:noAutofit/>
          </a:bodyPr>
          <a:lstStyle/>
          <a:p>
            <a:r>
              <a:rPr lang="es-ES_tradnl" sz="1600" dirty="0" smtClean="0"/>
              <a:t>DESENROSQUE COMPLETAMENTE LOS VASTAGOS DE LAS ROTALOCKS DONDE ESTAN CONECTADAS LAS MANGUERAS, DESPUES DE ELLO, PURGUE LOS JUEGOS DE MANOMETROS Y PROCEDA A DESCONECTAR LAS MANGUERAS</a:t>
            </a:r>
            <a:endParaRPr lang="es-ES_tradnl" sz="1600" dirty="0"/>
          </a:p>
        </p:txBody>
      </p:sp>
      <p:grpSp>
        <p:nvGrpSpPr>
          <p:cNvPr id="644" name="812 Grupo"/>
          <p:cNvGrpSpPr/>
          <p:nvPr/>
        </p:nvGrpSpPr>
        <p:grpSpPr>
          <a:xfrm>
            <a:off x="6786578" y="2000240"/>
            <a:ext cx="216000" cy="252000"/>
            <a:chOff x="5857884" y="2285992"/>
            <a:chExt cx="1143008" cy="1714512"/>
          </a:xfrm>
        </p:grpSpPr>
        <p:grpSp>
          <p:nvGrpSpPr>
            <p:cNvPr id="645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649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654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656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50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51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52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53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657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46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47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48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49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42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43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44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45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655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650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651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652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653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646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647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648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754" name="812 Grupo"/>
          <p:cNvGrpSpPr/>
          <p:nvPr/>
        </p:nvGrpSpPr>
        <p:grpSpPr>
          <a:xfrm>
            <a:off x="6359636" y="2000240"/>
            <a:ext cx="216000" cy="252000"/>
            <a:chOff x="5857884" y="2285992"/>
            <a:chExt cx="1143008" cy="1714512"/>
          </a:xfrm>
        </p:grpSpPr>
        <p:grpSp>
          <p:nvGrpSpPr>
            <p:cNvPr id="755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59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64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66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76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7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8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9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67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72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3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4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5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68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69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70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71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65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60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1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2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3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56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57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58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780" name="812 Grupo"/>
          <p:cNvGrpSpPr/>
          <p:nvPr/>
        </p:nvGrpSpPr>
        <p:grpSpPr>
          <a:xfrm>
            <a:off x="5931008" y="2000240"/>
            <a:ext cx="216000" cy="252000"/>
            <a:chOff x="5857884" y="2285992"/>
            <a:chExt cx="1143008" cy="1714512"/>
          </a:xfrm>
        </p:grpSpPr>
        <p:grpSp>
          <p:nvGrpSpPr>
            <p:cNvPr id="781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85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90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92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02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3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4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5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93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98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99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0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1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94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5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6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7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91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86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87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88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89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82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83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84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491" name="490 Grupo"/>
          <p:cNvGrpSpPr/>
          <p:nvPr/>
        </p:nvGrpSpPr>
        <p:grpSpPr>
          <a:xfrm>
            <a:off x="3571868" y="2071678"/>
            <a:ext cx="2582446" cy="2357454"/>
            <a:chOff x="3571868" y="2000240"/>
            <a:chExt cx="2582446" cy="2357454"/>
          </a:xfrm>
        </p:grpSpPr>
        <p:sp>
          <p:nvSpPr>
            <p:cNvPr id="492" name="491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3" name="765 Grupo"/>
            <p:cNvGrpSpPr/>
            <p:nvPr/>
          </p:nvGrpSpPr>
          <p:grpSpPr>
            <a:xfrm>
              <a:off x="5940010" y="2000240"/>
              <a:ext cx="214314" cy="357190"/>
              <a:chOff x="6858010" y="1643046"/>
              <a:chExt cx="934368" cy="1500202"/>
            </a:xfrm>
          </p:grpSpPr>
          <p:sp>
            <p:nvSpPr>
              <p:cNvPr id="510" name="50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4" name="51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4" name="861 Grupo"/>
            <p:cNvGrpSpPr/>
            <p:nvPr/>
          </p:nvGrpSpPr>
          <p:grpSpPr>
            <a:xfrm flipV="1">
              <a:off x="3571878" y="4000504"/>
              <a:ext cx="214314" cy="357190"/>
              <a:chOff x="6858010" y="1643046"/>
              <a:chExt cx="934368" cy="1500202"/>
            </a:xfrm>
          </p:grpSpPr>
          <p:sp>
            <p:nvSpPr>
              <p:cNvPr id="495" name="49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6" name="49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7" name="49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8" name="49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9" name="49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57" name="456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58" name="457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59" name="781 Grupo"/>
            <p:cNvGrpSpPr/>
            <p:nvPr/>
          </p:nvGrpSpPr>
          <p:grpSpPr>
            <a:xfrm>
              <a:off x="6357960" y="2000240"/>
              <a:ext cx="214314" cy="357190"/>
              <a:chOff x="6858010" y="1643046"/>
              <a:chExt cx="934368" cy="1500202"/>
            </a:xfrm>
          </p:grpSpPr>
          <p:sp>
            <p:nvSpPr>
              <p:cNvPr id="476" name="475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0" name="479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0" name="829 Grupo"/>
            <p:cNvGrpSpPr/>
            <p:nvPr/>
          </p:nvGrpSpPr>
          <p:grpSpPr>
            <a:xfrm>
              <a:off x="7929596" y="3214686"/>
              <a:ext cx="214314" cy="357190"/>
              <a:chOff x="6858010" y="1643046"/>
              <a:chExt cx="934368" cy="1500202"/>
            </a:xfrm>
          </p:grpSpPr>
          <p:sp>
            <p:nvSpPr>
              <p:cNvPr id="461" name="460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2" name="461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3" name="462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4" name="463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5" name="464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658" name="657 Grupo"/>
          <p:cNvGrpSpPr/>
          <p:nvPr/>
        </p:nvGrpSpPr>
        <p:grpSpPr>
          <a:xfrm>
            <a:off x="5286380" y="2071678"/>
            <a:ext cx="1714512" cy="1193897"/>
            <a:chOff x="5286380" y="2000240"/>
            <a:chExt cx="1714512" cy="1193897"/>
          </a:xfrm>
        </p:grpSpPr>
        <p:grpSp>
          <p:nvGrpSpPr>
            <p:cNvPr id="659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719" name="71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0" name="71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1" name="72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2" name="72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3" name="72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4" name="72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5" name="72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6" name="72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7" name="72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8" name="72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9" name="72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0" name="72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1" name="73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2" name="73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3" name="73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60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662" name="66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3" name="66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4" name="66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5" name="66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8" name="70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09" name="70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0" name="70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1" name="71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2" name="71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3" name="71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4" name="71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5" name="71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6" name="71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7" name="71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8" name="71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661" name="660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8048E-6 L 5E-6 -0.05528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031E-7 L -8.33333E-7 -0.0575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48 L -0.00173 -0.0712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xit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" dur="10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3000" showWhenStopped="0"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3"/>
                </p:tgtEl>
              </p:cMediaNode>
            </p:audio>
          </p:childTnLst>
        </p:cTn>
      </p:par>
    </p:tnLst>
    <p:bldLst>
      <p:bldP spid="669" grpId="0" animBg="1"/>
      <p:bldP spid="6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8596" y="428604"/>
            <a:ext cx="8358246" cy="6000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3975" cmpd="tri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31828"/>
            <a:ext cx="8229600" cy="5511816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DESPUES DE ELLO, PROCEDA A ESTABILIZAR LAS PRESIONES DEL SISTEMA GUARDANDO EL REFRIGERANTE SOBRANTE EN EL RECIBIDOR DE LIQUIDO, POSTERIORMENTE, PUEDE APAGAR LAS SOLENOIDES DE ENTRADA Y SALIDA DEL MISMO Y ENCENDER LA SOLENOIDE PUENTE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429256" y="4352074"/>
            <a:ext cx="142876" cy="72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 rot="5400000">
            <a:off x="6909206" y="4158000"/>
            <a:ext cx="142876" cy="61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7453687" y="4714884"/>
            <a:ext cx="142876" cy="756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8892000" y="1428736"/>
            <a:ext cx="142876" cy="864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6049124" y="2500306"/>
            <a:ext cx="142876" cy="205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 rot="5400000">
            <a:off x="6720198" y="1782554"/>
            <a:ext cx="142876" cy="864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 rot="5400000">
            <a:off x="6536264" y="720000"/>
            <a:ext cx="142876" cy="79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 rot="5400000">
            <a:off x="7542000" y="792000"/>
            <a:ext cx="142876" cy="108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 rot="10800000">
            <a:off x="3456000" y="1428736"/>
            <a:ext cx="142876" cy="684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 rot="5400000">
            <a:off x="4464843" y="3607595"/>
            <a:ext cx="142876" cy="500066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8" name="17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9" name="1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0" name="1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" name="21 Rectángulo"/>
          <p:cNvSpPr/>
          <p:nvPr/>
        </p:nvSpPr>
        <p:spPr>
          <a:xfrm>
            <a:off x="252000" y="1061430"/>
            <a:ext cx="142876" cy="1296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4" name="23 Grupo"/>
          <p:cNvGrpSpPr/>
          <p:nvPr/>
        </p:nvGrpSpPr>
        <p:grpSpPr>
          <a:xfrm>
            <a:off x="4572000" y="5072074"/>
            <a:ext cx="1357322" cy="1714512"/>
            <a:chOff x="2571736" y="642918"/>
            <a:chExt cx="3786214" cy="5072098"/>
          </a:xfrm>
        </p:grpSpPr>
        <p:sp>
          <p:nvSpPr>
            <p:cNvPr id="25" name="24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3214678" y="2143116"/>
              <a:ext cx="2500330" cy="3571900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" name="27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9" name="86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48" name="4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4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0" name="89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46" name="45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46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1" name="92 Grupo"/>
            <p:cNvGrpSpPr/>
            <p:nvPr/>
          </p:nvGrpSpPr>
          <p:grpSpPr>
            <a:xfrm rot="16200000" flipH="1">
              <a:off x="3357562" y="714350"/>
              <a:ext cx="714378" cy="571505"/>
              <a:chOff x="4572000" y="3438524"/>
              <a:chExt cx="1000132" cy="1000132"/>
            </a:xfrm>
          </p:grpSpPr>
          <p:sp>
            <p:nvSpPr>
              <p:cNvPr id="40" name="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3" name="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4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2" name="99 Grupo"/>
            <p:cNvGrpSpPr/>
            <p:nvPr/>
          </p:nvGrpSpPr>
          <p:grpSpPr>
            <a:xfrm rot="16200000" flipH="1">
              <a:off x="4786322" y="714350"/>
              <a:ext cx="714378" cy="571505"/>
              <a:chOff x="4572000" y="3438524"/>
              <a:chExt cx="1000132" cy="1000132"/>
            </a:xfrm>
          </p:grpSpPr>
          <p:sp>
            <p:nvSpPr>
              <p:cNvPr id="34" name="3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5" name="3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6" name="3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" name="3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3" name="32 Anillo"/>
            <p:cNvSpPr/>
            <p:nvPr/>
          </p:nvSpPr>
          <p:spPr>
            <a:xfrm>
              <a:off x="4214810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2428860" y="4214818"/>
            <a:ext cx="1928826" cy="2286016"/>
            <a:chOff x="1142976" y="-285776"/>
            <a:chExt cx="5500726" cy="6715172"/>
          </a:xfrm>
        </p:grpSpPr>
        <p:sp>
          <p:nvSpPr>
            <p:cNvPr id="51" name="50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51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5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94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5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6" name="55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" name="56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8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92" name="91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3" name="92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9" name="58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60" name="119 Grupo"/>
            <p:cNvGrpSpPr/>
            <p:nvPr/>
          </p:nvGrpSpPr>
          <p:grpSpPr>
            <a:xfrm rot="5400000" flipH="1">
              <a:off x="3464725" y="-1035806"/>
              <a:ext cx="928689" cy="2428891"/>
              <a:chOff x="6115520" y="1571612"/>
              <a:chExt cx="428640" cy="1143008"/>
            </a:xfrm>
          </p:grpSpPr>
          <p:grpSp>
            <p:nvGrpSpPr>
              <p:cNvPr id="73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88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89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90" name="89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91" name="90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74" name="73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75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86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87" name="31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76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78" name="77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79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80" name="79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1" name="80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2" name="81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3" name="82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4" name="83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5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77" name="76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61" name="60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2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71" name="70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71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3" name="62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65" name="64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6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" name="6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" name="6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" name="6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96" name="95 Grupo"/>
          <p:cNvGrpSpPr/>
          <p:nvPr/>
        </p:nvGrpSpPr>
        <p:grpSpPr>
          <a:xfrm>
            <a:off x="6031687" y="5037752"/>
            <a:ext cx="1214446" cy="1000132"/>
            <a:chOff x="1500166" y="2285992"/>
            <a:chExt cx="4786346" cy="3000396"/>
          </a:xfrm>
        </p:grpSpPr>
        <p:sp>
          <p:nvSpPr>
            <p:cNvPr id="97" name="Rectangle 44"/>
            <p:cNvSpPr>
              <a:spLocks noChangeArrowheads="1"/>
            </p:cNvSpPr>
            <p:nvPr/>
          </p:nvSpPr>
          <p:spPr bwMode="auto">
            <a:xfrm rot="5400000" flipH="1">
              <a:off x="5181404" y="3962604"/>
              <a:ext cx="567142" cy="785818"/>
            </a:xfrm>
            <a:prstGeom prst="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162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" name="97 Retraso"/>
            <p:cNvSpPr/>
            <p:nvPr/>
          </p:nvSpPr>
          <p:spPr>
            <a:xfrm rot="5400000" flipH="1">
              <a:off x="4269513" y="4679165"/>
              <a:ext cx="214314" cy="142876"/>
            </a:xfrm>
            <a:prstGeom prst="flowChartDelay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9" name="Rectangle 43"/>
            <p:cNvSpPr>
              <a:spLocks noChangeArrowheads="1"/>
            </p:cNvSpPr>
            <p:nvPr/>
          </p:nvSpPr>
          <p:spPr bwMode="auto">
            <a:xfrm rot="5400000" flipH="1">
              <a:off x="3400113" y="3167250"/>
              <a:ext cx="695825" cy="236232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0" name="Rectangle 44"/>
            <p:cNvSpPr>
              <a:spLocks noChangeArrowheads="1"/>
            </p:cNvSpPr>
            <p:nvPr/>
          </p:nvSpPr>
          <p:spPr bwMode="auto">
            <a:xfrm rot="5400000" flipH="1">
              <a:off x="1752380" y="3966965"/>
              <a:ext cx="567142" cy="78581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1" name="Rectangle 45" descr="Horizontal oscura"/>
            <p:cNvSpPr>
              <a:spLocks noChangeArrowheads="1"/>
            </p:cNvSpPr>
            <p:nvPr/>
          </p:nvSpPr>
          <p:spPr bwMode="auto">
            <a:xfrm rot="5400000" flipH="1">
              <a:off x="1214413" y="4286256"/>
              <a:ext cx="714381" cy="142876"/>
            </a:xfrm>
            <a:prstGeom prst="rect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2" name="AutoShape 47"/>
            <p:cNvSpPr>
              <a:spLocks noChangeArrowheads="1"/>
            </p:cNvSpPr>
            <p:nvPr/>
          </p:nvSpPr>
          <p:spPr bwMode="auto">
            <a:xfrm rot="5400000" flipH="1" flipV="1">
              <a:off x="5726721" y="4136538"/>
              <a:ext cx="695825" cy="4237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03" name="132 Grupo"/>
            <p:cNvGrpSpPr/>
            <p:nvPr/>
          </p:nvGrpSpPr>
          <p:grpSpPr>
            <a:xfrm rot="5400000" flipH="1">
              <a:off x="4161232" y="4911332"/>
              <a:ext cx="428629" cy="321472"/>
              <a:chOff x="4572000" y="3438524"/>
              <a:chExt cx="1000132" cy="1000132"/>
            </a:xfrm>
          </p:grpSpPr>
          <p:sp>
            <p:nvSpPr>
              <p:cNvPr id="116" name="11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7" name="11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8" name="11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9" name="11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0" name="11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1" name="12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04" name="103 Rectángulo redondeado"/>
            <p:cNvSpPr/>
            <p:nvPr/>
          </p:nvSpPr>
          <p:spPr>
            <a:xfrm>
              <a:off x="3456000" y="2928934"/>
              <a:ext cx="571504" cy="1143008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16200000" scaled="0"/>
            </a:gradFill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5" name="AutoShape 48"/>
            <p:cNvSpPr>
              <a:spLocks noChangeArrowheads="1"/>
            </p:cNvSpPr>
            <p:nvPr/>
          </p:nvSpPr>
          <p:spPr bwMode="auto">
            <a:xfrm flipH="1" flipV="1">
              <a:off x="3428992" y="2285992"/>
              <a:ext cx="642942" cy="40190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6" name="105 Flecha doblada hacia arriba"/>
            <p:cNvSpPr/>
            <p:nvPr/>
          </p:nvSpPr>
          <p:spPr>
            <a:xfrm flipH="1">
              <a:off x="3714744" y="4214818"/>
              <a:ext cx="428628" cy="285752"/>
            </a:xfrm>
            <a:prstGeom prst="bentUpArrow">
              <a:avLst>
                <a:gd name="adj1" fmla="val 36163"/>
                <a:gd name="adj2" fmla="val 25000"/>
                <a:gd name="adj3" fmla="val 2500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107" name="142 Grupo"/>
            <p:cNvGrpSpPr/>
            <p:nvPr/>
          </p:nvGrpSpPr>
          <p:grpSpPr>
            <a:xfrm rot="5400000">
              <a:off x="5326971" y="4212000"/>
              <a:ext cx="785818" cy="285752"/>
              <a:chOff x="3428992" y="795999"/>
              <a:chExt cx="571504" cy="255136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</p:grpSpPr>
          <p:sp>
            <p:nvSpPr>
              <p:cNvPr id="114" name="113 Rectángulo"/>
              <p:cNvSpPr/>
              <p:nvPr/>
            </p:nvSpPr>
            <p:spPr>
              <a:xfrm rot="16200000" flipH="1">
                <a:off x="3587176" y="637815"/>
                <a:ext cx="255136" cy="571504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5" name="114 Rectángulo"/>
              <p:cNvSpPr/>
              <p:nvPr/>
            </p:nvSpPr>
            <p:spPr>
              <a:xfrm rot="16200000" flipH="1">
                <a:off x="3587176" y="801102"/>
                <a:ext cx="255136" cy="244930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08" name="107 Trapecio"/>
            <p:cNvSpPr/>
            <p:nvPr/>
          </p:nvSpPr>
          <p:spPr>
            <a:xfrm rot="16200000">
              <a:off x="2143108" y="4286256"/>
              <a:ext cx="714380" cy="142876"/>
            </a:xfrm>
            <a:prstGeom prst="trapezoid">
              <a:avLst>
                <a:gd name="adj" fmla="val 39884"/>
              </a:avLst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9" name="108 Trapecio"/>
            <p:cNvSpPr/>
            <p:nvPr/>
          </p:nvSpPr>
          <p:spPr>
            <a:xfrm rot="10800000">
              <a:off x="3357554" y="2857496"/>
              <a:ext cx="785818" cy="214314"/>
            </a:xfrm>
            <a:prstGeom prst="trapezoid">
              <a:avLst>
                <a:gd name="adj" fmla="val 39884"/>
              </a:avLst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110" name="147 Grupo"/>
            <p:cNvGrpSpPr/>
            <p:nvPr/>
          </p:nvGrpSpPr>
          <p:grpSpPr>
            <a:xfrm>
              <a:off x="3357554" y="2643182"/>
              <a:ext cx="785818" cy="285752"/>
              <a:chOff x="3428992" y="795999"/>
              <a:chExt cx="571504" cy="255136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</p:grpSpPr>
          <p:sp>
            <p:nvSpPr>
              <p:cNvPr id="112" name="111 Rectángulo"/>
              <p:cNvSpPr/>
              <p:nvPr/>
            </p:nvSpPr>
            <p:spPr>
              <a:xfrm rot="16200000" flipH="1">
                <a:off x="3587176" y="637815"/>
                <a:ext cx="255136" cy="571504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3" name="112 Rectángulo"/>
              <p:cNvSpPr/>
              <p:nvPr/>
            </p:nvSpPr>
            <p:spPr>
              <a:xfrm rot="16200000" flipH="1">
                <a:off x="3587176" y="801102"/>
                <a:ext cx="255136" cy="244930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11" name="110 Trapecio"/>
            <p:cNvSpPr/>
            <p:nvPr/>
          </p:nvSpPr>
          <p:spPr>
            <a:xfrm rot="5400000" flipH="1">
              <a:off x="4643438" y="4286256"/>
              <a:ext cx="714380" cy="142876"/>
            </a:xfrm>
            <a:prstGeom prst="trapezoid">
              <a:avLst>
                <a:gd name="adj" fmla="val 39884"/>
              </a:avLst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22" name="121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3" name="122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147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148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69" name="16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0" name="16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49" name="119 Grupo"/>
            <p:cNvGrpSpPr/>
            <p:nvPr/>
          </p:nvGrpSpPr>
          <p:grpSpPr>
            <a:xfrm flipH="1">
              <a:off x="2009748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150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65" name="164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66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67" name="166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8" name="167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51" name="150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152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63" name="162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64" name="163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153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55" name="154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56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57" name="156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8" name="157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9" name="158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0" name="159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1" name="160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2" name="161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54" name="153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71" name="170 Grupo"/>
          <p:cNvGrpSpPr/>
          <p:nvPr/>
        </p:nvGrpSpPr>
        <p:grpSpPr>
          <a:xfrm>
            <a:off x="5715008" y="1428736"/>
            <a:ext cx="1428760" cy="428628"/>
            <a:chOff x="1071538" y="2214554"/>
            <a:chExt cx="6357982" cy="1928826"/>
          </a:xfrm>
        </p:grpSpPr>
        <p:grpSp>
          <p:nvGrpSpPr>
            <p:cNvPr id="172" name="8 Grupo"/>
            <p:cNvGrpSpPr/>
            <p:nvPr/>
          </p:nvGrpSpPr>
          <p:grpSpPr>
            <a:xfrm>
              <a:off x="1071538" y="2285992"/>
              <a:ext cx="6357982" cy="1857388"/>
              <a:chOff x="1071538" y="2285992"/>
              <a:chExt cx="6357982" cy="1857388"/>
            </a:xfrm>
          </p:grpSpPr>
          <p:sp>
            <p:nvSpPr>
              <p:cNvPr id="175" name="174 Rectángulo"/>
              <p:cNvSpPr/>
              <p:nvPr/>
            </p:nvSpPr>
            <p:spPr>
              <a:xfrm>
                <a:off x="2285984" y="2285992"/>
                <a:ext cx="357190" cy="714380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76" name="175 Rectángulo"/>
              <p:cNvSpPr/>
              <p:nvPr/>
            </p:nvSpPr>
            <p:spPr>
              <a:xfrm>
                <a:off x="5929322" y="2285992"/>
                <a:ext cx="357190" cy="714380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77" name="176 Rectángulo"/>
              <p:cNvSpPr/>
              <p:nvPr/>
            </p:nvSpPr>
            <p:spPr>
              <a:xfrm>
                <a:off x="1714480" y="2928934"/>
                <a:ext cx="5072098" cy="121444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78" name="177 Trapecio"/>
              <p:cNvSpPr/>
              <p:nvPr/>
            </p:nvSpPr>
            <p:spPr>
              <a:xfrm rot="16200000">
                <a:off x="785786" y="3214686"/>
                <a:ext cx="1214446" cy="642942"/>
              </a:xfrm>
              <a:prstGeom prst="trapezoid">
                <a:avLst>
                  <a:gd name="adj" fmla="val 54767"/>
                </a:avLst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79" name="178 Trapecio"/>
              <p:cNvSpPr/>
              <p:nvPr/>
            </p:nvSpPr>
            <p:spPr>
              <a:xfrm rot="5400000" flipH="1">
                <a:off x="6500826" y="3214686"/>
                <a:ext cx="1214446" cy="642942"/>
              </a:xfrm>
              <a:prstGeom prst="trapezoid">
                <a:avLst>
                  <a:gd name="adj" fmla="val 54767"/>
                </a:avLst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173" name="172 Rectángulo"/>
            <p:cNvSpPr/>
            <p:nvPr/>
          </p:nvSpPr>
          <p:spPr>
            <a:xfrm>
              <a:off x="2232000" y="2214554"/>
              <a:ext cx="438152" cy="204790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  <a:tileRect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4" name="173 Rectángulo"/>
            <p:cNvSpPr/>
            <p:nvPr/>
          </p:nvSpPr>
          <p:spPr>
            <a:xfrm>
              <a:off x="5886000" y="2214554"/>
              <a:ext cx="438152" cy="204790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  <a:tileRect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80" name="179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81" name="18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8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7" name="19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8" name="19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9" name="19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0" name="19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1" name="20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8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90" name="18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84" name="18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18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18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7" name="18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18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9" name="18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02" name="201 Grupo"/>
          <p:cNvGrpSpPr/>
          <p:nvPr/>
        </p:nvGrpSpPr>
        <p:grpSpPr>
          <a:xfrm>
            <a:off x="8143900" y="813059"/>
            <a:ext cx="571504" cy="857256"/>
            <a:chOff x="2857488" y="857232"/>
            <a:chExt cx="3429024" cy="5072098"/>
          </a:xfrm>
        </p:grpSpPr>
        <p:sp>
          <p:nvSpPr>
            <p:cNvPr id="203" name="202 Rectángulo"/>
            <p:cNvSpPr/>
            <p:nvPr/>
          </p:nvSpPr>
          <p:spPr>
            <a:xfrm>
              <a:off x="3000364" y="1643050"/>
              <a:ext cx="3143272" cy="714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4" name="203 Retraso"/>
            <p:cNvSpPr/>
            <p:nvPr/>
          </p:nvSpPr>
          <p:spPr>
            <a:xfrm rot="16200000">
              <a:off x="4464843" y="-35743"/>
              <a:ext cx="214314" cy="3143272"/>
            </a:xfrm>
            <a:prstGeom prst="flowChartDelay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5" name="204 Trapecio"/>
            <p:cNvSpPr/>
            <p:nvPr/>
          </p:nvSpPr>
          <p:spPr>
            <a:xfrm flipV="1">
              <a:off x="3000364" y="1714488"/>
              <a:ext cx="3143272" cy="357190"/>
            </a:xfrm>
            <a:prstGeom prst="trapezoid">
              <a:avLst>
                <a:gd name="adj" fmla="val 253570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6" name="205 Rectángulo"/>
            <p:cNvSpPr/>
            <p:nvPr/>
          </p:nvSpPr>
          <p:spPr>
            <a:xfrm>
              <a:off x="3929058" y="2071678"/>
              <a:ext cx="1285884" cy="2786082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7" name="206 Rectángulo"/>
            <p:cNvSpPr/>
            <p:nvPr/>
          </p:nvSpPr>
          <p:spPr>
            <a:xfrm>
              <a:off x="3857620" y="4857760"/>
              <a:ext cx="1428760" cy="500066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8" name="207 Rectángulo"/>
            <p:cNvSpPr/>
            <p:nvPr/>
          </p:nvSpPr>
          <p:spPr>
            <a:xfrm>
              <a:off x="4286248" y="4857760"/>
              <a:ext cx="571504" cy="500066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9" name="208 Trapecio"/>
            <p:cNvSpPr/>
            <p:nvPr/>
          </p:nvSpPr>
          <p:spPr>
            <a:xfrm flipV="1">
              <a:off x="3929058" y="5357826"/>
              <a:ext cx="1285884" cy="571504"/>
            </a:xfrm>
            <a:prstGeom prst="trapezoid">
              <a:avLst>
                <a:gd name="adj" fmla="val 85072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0" name="209 Retraso"/>
            <p:cNvSpPr/>
            <p:nvPr/>
          </p:nvSpPr>
          <p:spPr>
            <a:xfrm>
              <a:off x="3857620" y="3500438"/>
              <a:ext cx="285752" cy="857256"/>
            </a:xfrm>
            <a:prstGeom prst="flowChartDelay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1" name="210 Retraso"/>
            <p:cNvSpPr/>
            <p:nvPr/>
          </p:nvSpPr>
          <p:spPr>
            <a:xfrm flipH="1">
              <a:off x="5000628" y="2500306"/>
              <a:ext cx="285752" cy="857256"/>
            </a:xfrm>
            <a:prstGeom prst="flowChartDelay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12" name="243 Grupo"/>
            <p:cNvGrpSpPr/>
            <p:nvPr/>
          </p:nvGrpSpPr>
          <p:grpSpPr>
            <a:xfrm flipH="1">
              <a:off x="5286380" y="2428868"/>
              <a:ext cx="1000132" cy="1000132"/>
              <a:chOff x="4572000" y="3438524"/>
              <a:chExt cx="1000132" cy="1000132"/>
            </a:xfrm>
          </p:grpSpPr>
          <p:sp>
            <p:nvSpPr>
              <p:cNvPr id="221" name="12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2" name="221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3" name="22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4" name="223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5" name="22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6" name="225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13" name="18 Grupo"/>
            <p:cNvGrpSpPr/>
            <p:nvPr/>
          </p:nvGrpSpPr>
          <p:grpSpPr>
            <a:xfrm>
              <a:off x="2857488" y="3429000"/>
              <a:ext cx="1000132" cy="1000132"/>
              <a:chOff x="4572000" y="3438524"/>
              <a:chExt cx="1000132" cy="1000132"/>
            </a:xfrm>
          </p:grpSpPr>
          <p:sp>
            <p:nvSpPr>
              <p:cNvPr id="215" name="214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6" name="21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7" name="21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8" name="21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9" name="21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0" name="21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14" name="213 Proceso"/>
            <p:cNvSpPr/>
            <p:nvPr/>
          </p:nvSpPr>
          <p:spPr>
            <a:xfrm>
              <a:off x="4429124" y="857232"/>
              <a:ext cx="285752" cy="571504"/>
            </a:xfrm>
            <a:prstGeom prst="flowChartProcess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7" name="226 Grupo"/>
          <p:cNvGrpSpPr/>
          <p:nvPr/>
        </p:nvGrpSpPr>
        <p:grpSpPr>
          <a:xfrm>
            <a:off x="428596" y="642918"/>
            <a:ext cx="3000396" cy="1857388"/>
            <a:chOff x="1142976" y="1500174"/>
            <a:chExt cx="6715172" cy="3786214"/>
          </a:xfrm>
        </p:grpSpPr>
        <p:sp>
          <p:nvSpPr>
            <p:cNvPr id="228" name="227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29" name="228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0" name="229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1" name="230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2" name="231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3" name="232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4" name="233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5" name="234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6" name="235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37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251" name="250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252" name="251 Conector recto"/>
              <p:cNvCxnSpPr>
                <a:stCxn id="251" idx="0"/>
                <a:endCxn id="251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252 Conector recto"/>
              <p:cNvCxnSpPr>
                <a:stCxn id="251" idx="7"/>
                <a:endCxn id="251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11 Conector recto"/>
              <p:cNvCxnSpPr>
                <a:stCxn id="251" idx="1"/>
                <a:endCxn id="251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254 Conector recto"/>
              <p:cNvCxnSpPr>
                <a:stCxn id="251" idx="2"/>
                <a:endCxn id="251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255 Conector recto"/>
              <p:cNvCxnSpPr>
                <a:stCxn id="251" idx="1"/>
                <a:endCxn id="251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256 Conector recto"/>
              <p:cNvCxnSpPr>
                <a:stCxn id="251" idx="3"/>
                <a:endCxn id="251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257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258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259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260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8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240" name="239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241" name="240 Conector recto"/>
              <p:cNvCxnSpPr>
                <a:stCxn id="240" idx="0"/>
                <a:endCxn id="240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241 Conector recto"/>
              <p:cNvCxnSpPr>
                <a:stCxn id="240" idx="7"/>
                <a:endCxn id="240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242 Conector recto"/>
              <p:cNvCxnSpPr>
                <a:stCxn id="240" idx="1"/>
                <a:endCxn id="240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243 Conector recto"/>
              <p:cNvCxnSpPr>
                <a:stCxn id="240" idx="2"/>
                <a:endCxn id="240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244 Conector recto"/>
              <p:cNvCxnSpPr>
                <a:stCxn id="240" idx="1"/>
                <a:endCxn id="240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245 Conector recto"/>
              <p:cNvCxnSpPr>
                <a:stCxn id="240" idx="3"/>
                <a:endCxn id="240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246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247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248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249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9" name="238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262" name="261 Grupo"/>
          <p:cNvGrpSpPr/>
          <p:nvPr/>
        </p:nvGrpSpPr>
        <p:grpSpPr>
          <a:xfrm flipH="1">
            <a:off x="6500826" y="2428868"/>
            <a:ext cx="2286016" cy="1643074"/>
            <a:chOff x="1214414" y="1714488"/>
            <a:chExt cx="4857784" cy="3357586"/>
          </a:xfrm>
        </p:grpSpPr>
        <p:grpSp>
          <p:nvGrpSpPr>
            <p:cNvPr id="263" name="25 Grupo"/>
            <p:cNvGrpSpPr/>
            <p:nvPr/>
          </p:nvGrpSpPr>
          <p:grpSpPr>
            <a:xfrm>
              <a:off x="1214414" y="1714488"/>
              <a:ext cx="4857784" cy="3357586"/>
              <a:chOff x="1214414" y="1714488"/>
              <a:chExt cx="4857784" cy="3357586"/>
            </a:xfrm>
          </p:grpSpPr>
          <p:sp>
            <p:nvSpPr>
              <p:cNvPr id="265" name="264 Rectángulo"/>
              <p:cNvSpPr/>
              <p:nvPr/>
            </p:nvSpPr>
            <p:spPr>
              <a:xfrm>
                <a:off x="5643570" y="4643446"/>
                <a:ext cx="428628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266" name="265 Rectángulo"/>
              <p:cNvSpPr/>
              <p:nvPr/>
            </p:nvSpPr>
            <p:spPr>
              <a:xfrm>
                <a:off x="1214414" y="1857364"/>
                <a:ext cx="428628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267" name="266 Arco de bloque"/>
              <p:cNvSpPr/>
              <p:nvPr/>
            </p:nvSpPr>
            <p:spPr>
              <a:xfrm rot="5400000">
                <a:off x="5286380" y="2857496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267 Arco de bloque"/>
              <p:cNvSpPr/>
              <p:nvPr/>
            </p:nvSpPr>
            <p:spPr>
              <a:xfrm rot="5400000">
                <a:off x="5286380" y="3714752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268 Arco de bloque"/>
              <p:cNvSpPr/>
              <p:nvPr/>
            </p:nvSpPr>
            <p:spPr>
              <a:xfrm rot="16200000" flipH="1">
                <a:off x="1285850" y="2357430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269 Arco de bloque"/>
              <p:cNvSpPr/>
              <p:nvPr/>
            </p:nvSpPr>
            <p:spPr>
              <a:xfrm rot="16200000" flipH="1">
                <a:off x="1285851" y="3214686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270 Arco de bloque"/>
              <p:cNvSpPr/>
              <p:nvPr/>
            </p:nvSpPr>
            <p:spPr>
              <a:xfrm rot="16200000" flipH="1">
                <a:off x="1285852" y="4071942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271 Arco de bloque"/>
              <p:cNvSpPr/>
              <p:nvPr/>
            </p:nvSpPr>
            <p:spPr>
              <a:xfrm rot="5400000">
                <a:off x="5286380" y="2000240"/>
                <a:ext cx="714380" cy="714380"/>
              </a:xfrm>
              <a:prstGeom prst="blockArc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272 Rectángulo"/>
              <p:cNvSpPr/>
              <p:nvPr/>
            </p:nvSpPr>
            <p:spPr>
              <a:xfrm>
                <a:off x="1571604" y="1714488"/>
                <a:ext cx="4143404" cy="3357586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grpSp>
            <p:nvGrpSpPr>
              <p:cNvPr id="274" name="4 Grupo"/>
              <p:cNvGrpSpPr/>
              <p:nvPr/>
            </p:nvGrpSpPr>
            <p:grpSpPr>
              <a:xfrm>
                <a:off x="2428860" y="2214554"/>
                <a:ext cx="2428892" cy="2358248"/>
                <a:chOff x="2143108" y="2214554"/>
                <a:chExt cx="2428892" cy="2358248"/>
              </a:xfrm>
            </p:grpSpPr>
            <p:sp>
              <p:nvSpPr>
                <p:cNvPr id="275" name="274 Elipse"/>
                <p:cNvSpPr/>
                <p:nvPr/>
              </p:nvSpPr>
              <p:spPr>
                <a:xfrm>
                  <a:off x="2143108" y="2214554"/>
                  <a:ext cx="2428892" cy="2357454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cxnSp>
              <p:nvCxnSpPr>
                <p:cNvPr id="276" name="275 Conector recto"/>
                <p:cNvCxnSpPr>
                  <a:stCxn id="275" idx="0"/>
                  <a:endCxn id="275" idx="4"/>
                </p:cNvCxnSpPr>
                <p:nvPr/>
              </p:nvCxnSpPr>
              <p:spPr>
                <a:xfrm rot="16200000" flipH="1">
                  <a:off x="2178827" y="3393281"/>
                  <a:ext cx="2357454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276 Conector recto"/>
                <p:cNvCxnSpPr>
                  <a:stCxn id="275" idx="7"/>
                  <a:endCxn id="275" idx="5"/>
                </p:cNvCxnSpPr>
                <p:nvPr/>
              </p:nvCxnSpPr>
              <p:spPr>
                <a:xfrm rot="16200000" flipH="1">
                  <a:off x="3382811" y="3393281"/>
                  <a:ext cx="166697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277 Conector recto"/>
                <p:cNvCxnSpPr>
                  <a:stCxn id="275" idx="1"/>
                  <a:endCxn id="275" idx="3"/>
                </p:cNvCxnSpPr>
                <p:nvPr/>
              </p:nvCxnSpPr>
              <p:spPr>
                <a:xfrm rot="16200000" flipH="1">
                  <a:off x="1665325" y="3393281"/>
                  <a:ext cx="166697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278 Conector recto"/>
                <p:cNvCxnSpPr>
                  <a:stCxn id="275" idx="2"/>
                  <a:endCxn id="275" idx="6"/>
                </p:cNvCxnSpPr>
                <p:nvPr/>
              </p:nvCxnSpPr>
              <p:spPr>
                <a:xfrm rot="10800000" flipH="1">
                  <a:off x="2143108" y="3393281"/>
                  <a:ext cx="242889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279 Conector recto"/>
                <p:cNvCxnSpPr>
                  <a:stCxn id="275" idx="1"/>
                  <a:endCxn id="275" idx="7"/>
                </p:cNvCxnSpPr>
                <p:nvPr/>
              </p:nvCxnSpPr>
              <p:spPr>
                <a:xfrm rot="5400000" flipH="1" flipV="1">
                  <a:off x="3357554" y="1701052"/>
                  <a:ext cx="1588" cy="17174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280 Conector recto"/>
                <p:cNvCxnSpPr>
                  <a:stCxn id="275" idx="3"/>
                  <a:endCxn id="275" idx="5"/>
                </p:cNvCxnSpPr>
                <p:nvPr/>
              </p:nvCxnSpPr>
              <p:spPr>
                <a:xfrm rot="16200000" flipH="1">
                  <a:off x="3357554" y="3368024"/>
                  <a:ext cx="1588" cy="17174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281 Conector recto"/>
                <p:cNvCxnSpPr/>
                <p:nvPr/>
              </p:nvCxnSpPr>
              <p:spPr>
                <a:xfrm rot="5400000">
                  <a:off x="2678893" y="3393281"/>
                  <a:ext cx="221457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13 Conector recto"/>
                <p:cNvCxnSpPr/>
                <p:nvPr/>
              </p:nvCxnSpPr>
              <p:spPr>
                <a:xfrm rot="5400000">
                  <a:off x="1822431" y="3392487"/>
                  <a:ext cx="2214578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283 Conector recto"/>
                <p:cNvCxnSpPr/>
                <p:nvPr/>
              </p:nvCxnSpPr>
              <p:spPr>
                <a:xfrm>
                  <a:off x="2214546" y="2928934"/>
                  <a:ext cx="228601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284 Conector recto"/>
                <p:cNvCxnSpPr/>
                <p:nvPr/>
              </p:nvCxnSpPr>
              <p:spPr>
                <a:xfrm>
                  <a:off x="2214546" y="3784602"/>
                  <a:ext cx="228601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4" name="263 Rectángulo"/>
            <p:cNvSpPr/>
            <p:nvPr/>
          </p:nvSpPr>
          <p:spPr>
            <a:xfrm>
              <a:off x="1571603" y="1785926"/>
              <a:ext cx="2571769" cy="53459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1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EVAPORADOR</a:t>
              </a:r>
              <a:endParaRPr lang="es-ES" sz="11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286" name="285 Grupo"/>
          <p:cNvGrpSpPr/>
          <p:nvPr/>
        </p:nvGrpSpPr>
        <p:grpSpPr>
          <a:xfrm>
            <a:off x="6215074" y="428604"/>
            <a:ext cx="785818" cy="357190"/>
            <a:chOff x="1785918" y="2285992"/>
            <a:chExt cx="5500726" cy="1785950"/>
          </a:xfrm>
        </p:grpSpPr>
        <p:grpSp>
          <p:nvGrpSpPr>
            <p:cNvPr id="287" name="14 Grupo"/>
            <p:cNvGrpSpPr/>
            <p:nvPr/>
          </p:nvGrpSpPr>
          <p:grpSpPr>
            <a:xfrm flipH="1">
              <a:off x="6286512" y="2786058"/>
              <a:ext cx="1000132" cy="785818"/>
              <a:chOff x="928663" y="2857496"/>
              <a:chExt cx="1000132" cy="785818"/>
            </a:xfrm>
          </p:grpSpPr>
          <p:sp>
            <p:nvSpPr>
              <p:cNvPr id="299" name="298 Rectángulo"/>
              <p:cNvSpPr/>
              <p:nvPr/>
            </p:nvSpPr>
            <p:spPr>
              <a:xfrm>
                <a:off x="1285853" y="2857496"/>
                <a:ext cx="285752" cy="785818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0" name="299 Rectángulo"/>
              <p:cNvSpPr/>
              <p:nvPr/>
            </p:nvSpPr>
            <p:spPr>
              <a:xfrm>
                <a:off x="1285853" y="3071810"/>
                <a:ext cx="285752" cy="428628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1" name="300 Trapecio"/>
              <p:cNvSpPr/>
              <p:nvPr/>
            </p:nvSpPr>
            <p:spPr>
              <a:xfrm rot="16200000">
                <a:off x="714349" y="3071810"/>
                <a:ext cx="785818" cy="357190"/>
              </a:xfrm>
              <a:prstGeom prst="trapezoid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2" name="301 Trapecio"/>
              <p:cNvSpPr/>
              <p:nvPr/>
            </p:nvSpPr>
            <p:spPr>
              <a:xfrm rot="5400000" flipH="1">
                <a:off x="1357291" y="3071810"/>
                <a:ext cx="785818" cy="357190"/>
              </a:xfrm>
              <a:prstGeom prst="trapezoid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88" name="13 Grupo"/>
            <p:cNvGrpSpPr/>
            <p:nvPr/>
          </p:nvGrpSpPr>
          <p:grpSpPr>
            <a:xfrm>
              <a:off x="1785918" y="2786058"/>
              <a:ext cx="1000132" cy="785818"/>
              <a:chOff x="928663" y="2857496"/>
              <a:chExt cx="1000132" cy="785818"/>
            </a:xfrm>
          </p:grpSpPr>
          <p:sp>
            <p:nvSpPr>
              <p:cNvPr id="295" name="294 Rectángulo"/>
              <p:cNvSpPr/>
              <p:nvPr/>
            </p:nvSpPr>
            <p:spPr>
              <a:xfrm>
                <a:off x="1285853" y="2857496"/>
                <a:ext cx="285752" cy="785818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6" name="295 Rectángulo"/>
              <p:cNvSpPr/>
              <p:nvPr/>
            </p:nvSpPr>
            <p:spPr>
              <a:xfrm>
                <a:off x="1285853" y="3071810"/>
                <a:ext cx="285752" cy="428628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7" name="296 Trapecio"/>
              <p:cNvSpPr/>
              <p:nvPr/>
            </p:nvSpPr>
            <p:spPr>
              <a:xfrm rot="16200000">
                <a:off x="714349" y="3071810"/>
                <a:ext cx="785818" cy="357190"/>
              </a:xfrm>
              <a:prstGeom prst="trapezoid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8" name="297 Trapecio"/>
              <p:cNvSpPr/>
              <p:nvPr/>
            </p:nvSpPr>
            <p:spPr>
              <a:xfrm rot="5400000" flipH="1">
                <a:off x="1357291" y="3071810"/>
                <a:ext cx="785818" cy="357190"/>
              </a:xfrm>
              <a:prstGeom prst="trapezoid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9" name="3 Rectángulo"/>
            <p:cNvSpPr/>
            <p:nvPr/>
          </p:nvSpPr>
          <p:spPr>
            <a:xfrm>
              <a:off x="3071802" y="2357430"/>
              <a:ext cx="2928958" cy="1643074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0" name="289 Rectángulo"/>
            <p:cNvSpPr/>
            <p:nvPr/>
          </p:nvSpPr>
          <p:spPr>
            <a:xfrm>
              <a:off x="2714612" y="2285992"/>
              <a:ext cx="357190" cy="178595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1" name="290 Rectángulo"/>
            <p:cNvSpPr/>
            <p:nvPr/>
          </p:nvSpPr>
          <p:spPr>
            <a:xfrm>
              <a:off x="6000760" y="2285992"/>
              <a:ext cx="357190" cy="178595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2" name="291 Retraso"/>
            <p:cNvSpPr/>
            <p:nvPr/>
          </p:nvSpPr>
          <p:spPr>
            <a:xfrm>
              <a:off x="6357950" y="2357430"/>
              <a:ext cx="214314" cy="1643074"/>
            </a:xfrm>
            <a:prstGeom prst="flowChartDelay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3" name="292 Retraso"/>
            <p:cNvSpPr/>
            <p:nvPr/>
          </p:nvSpPr>
          <p:spPr>
            <a:xfrm flipH="1">
              <a:off x="2500298" y="2357430"/>
              <a:ext cx="214314" cy="1643074"/>
            </a:xfrm>
            <a:prstGeom prst="flowChartDelay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4" name="293 Flecha izquierda y derecha"/>
            <p:cNvSpPr/>
            <p:nvPr/>
          </p:nvSpPr>
          <p:spPr>
            <a:xfrm>
              <a:off x="3643306" y="2786058"/>
              <a:ext cx="1857388" cy="785818"/>
            </a:xfrm>
            <a:prstGeom prst="left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03" name="302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304" name="303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05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19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0" name="319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1" name="320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2" name="321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4" name="323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06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13" name="312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4" name="313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5" name="314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6" name="315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7" name="316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8" name="317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07" name="306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8" name="307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9" name="308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0" name="309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1" name="310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2" name="311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5" name="324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326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328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335" name="334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6" name="33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7" name="33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8" name="33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329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331" name="330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2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3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4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330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7" name="326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339" name="338 Grupo"/>
          <p:cNvGrpSpPr/>
          <p:nvPr/>
        </p:nvGrpSpPr>
        <p:grpSpPr>
          <a:xfrm rot="16200000">
            <a:off x="178563" y="750075"/>
            <a:ext cx="714380" cy="642942"/>
            <a:chOff x="5715008" y="1071546"/>
            <a:chExt cx="1933322" cy="1643074"/>
          </a:xfrm>
        </p:grpSpPr>
        <p:sp>
          <p:nvSpPr>
            <p:cNvPr id="340" name="33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41" name="34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2" name="34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43" name="342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344" name="34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45" name="34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6" name="34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47" name="346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8" name="347 Rectángulo"/>
          <p:cNvSpPr/>
          <p:nvPr/>
        </p:nvSpPr>
        <p:spPr>
          <a:xfrm>
            <a:off x="2124000" y="4357694"/>
            <a:ext cx="12710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49" name="348 Grupo"/>
          <p:cNvGrpSpPr/>
          <p:nvPr/>
        </p:nvGrpSpPr>
        <p:grpSpPr>
          <a:xfrm rot="10800000">
            <a:off x="2088000" y="5460206"/>
            <a:ext cx="642942" cy="612000"/>
            <a:chOff x="5715008" y="1071546"/>
            <a:chExt cx="1933322" cy="1643074"/>
          </a:xfrm>
        </p:grpSpPr>
        <p:sp>
          <p:nvSpPr>
            <p:cNvPr id="350" name="34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51" name="35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2" name="35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53" name="352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54" name="353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355" name="354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56" name="355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7" name="356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58" name="357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359" name="358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0" name="359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1" name="360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2" name="361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3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389" name="38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0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4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387" name="386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8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5" name="59 Grupo"/>
            <p:cNvGrpSpPr/>
            <p:nvPr/>
          </p:nvGrpSpPr>
          <p:grpSpPr>
            <a:xfrm rot="16200000" flipH="1">
              <a:off x="3357562" y="714350"/>
              <a:ext cx="714378" cy="571505"/>
              <a:chOff x="4572000" y="3438524"/>
              <a:chExt cx="1000132" cy="1000132"/>
            </a:xfrm>
          </p:grpSpPr>
          <p:sp>
            <p:nvSpPr>
              <p:cNvPr id="381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2" name="381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3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4" name="383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5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6" name="385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6" name="66 Grupo"/>
            <p:cNvGrpSpPr/>
            <p:nvPr/>
          </p:nvGrpSpPr>
          <p:grpSpPr>
            <a:xfrm rot="16200000" flipH="1">
              <a:off x="4196955" y="946538"/>
              <a:ext cx="428629" cy="392910"/>
              <a:chOff x="4572000" y="3438524"/>
              <a:chExt cx="1000132" cy="1000132"/>
            </a:xfrm>
          </p:grpSpPr>
          <p:sp>
            <p:nvSpPr>
              <p:cNvPr id="375" name="374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6" name="3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7" name="3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8" name="37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9" name="37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0" name="3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7" name="73 Grupo"/>
            <p:cNvGrpSpPr/>
            <p:nvPr/>
          </p:nvGrpSpPr>
          <p:grpSpPr>
            <a:xfrm rot="16200000" flipH="1">
              <a:off x="4714884" y="714350"/>
              <a:ext cx="714378" cy="571505"/>
              <a:chOff x="4572000" y="3438524"/>
              <a:chExt cx="1000132" cy="1000132"/>
            </a:xfrm>
          </p:grpSpPr>
          <p:sp>
            <p:nvSpPr>
              <p:cNvPr id="369" name="368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0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1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2" name="37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3" name="372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4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68" name="367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391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392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93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4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99" name="398 Grupo"/>
          <p:cNvGrpSpPr/>
          <p:nvPr/>
        </p:nvGrpSpPr>
        <p:grpSpPr>
          <a:xfrm rot="10800000" flipH="1">
            <a:off x="3500430" y="3929066"/>
            <a:ext cx="642942" cy="612000"/>
            <a:chOff x="5715008" y="1071546"/>
            <a:chExt cx="1933322" cy="1643074"/>
          </a:xfrm>
        </p:grpSpPr>
        <p:sp>
          <p:nvSpPr>
            <p:cNvPr id="400" name="39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01" name="40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2" name="40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03" name="402 Grupo"/>
          <p:cNvGrpSpPr/>
          <p:nvPr/>
        </p:nvGrpSpPr>
        <p:grpSpPr>
          <a:xfrm rot="16200000">
            <a:off x="3893339" y="3780000"/>
            <a:ext cx="714380" cy="642942"/>
            <a:chOff x="5715008" y="1071546"/>
            <a:chExt cx="1933322" cy="1643074"/>
          </a:xfrm>
        </p:grpSpPr>
        <p:sp>
          <p:nvSpPr>
            <p:cNvPr id="404" name="40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05" name="40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6" name="40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407" name="406 Rectángulo"/>
          <p:cNvSpPr/>
          <p:nvPr/>
        </p:nvSpPr>
        <p:spPr>
          <a:xfrm>
            <a:off x="4899372" y="4143380"/>
            <a:ext cx="142876" cy="90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08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409" name="408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10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424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5" name="424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6" name="425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7" name="426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8" name="427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9" name="428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411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418" name="417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9" name="418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0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1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2" name="421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3" name="422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12" name="411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3" name="412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4" name="413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5" name="414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6" name="415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7" name="416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30" name="429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431" name="43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3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44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7" name="44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8" name="44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9" name="44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0" name="44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1" name="45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43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440" name="4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1" name="44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2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3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4" name="4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5" name="44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34" name="43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5" name="43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6" name="43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7" name="43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8" name="43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9" name="43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52" name="451 Grupo"/>
          <p:cNvGrpSpPr/>
          <p:nvPr/>
        </p:nvGrpSpPr>
        <p:grpSpPr>
          <a:xfrm>
            <a:off x="5500694" y="422704"/>
            <a:ext cx="720279" cy="363090"/>
            <a:chOff x="1928794" y="2000240"/>
            <a:chExt cx="3071834" cy="1512000"/>
          </a:xfrm>
        </p:grpSpPr>
        <p:grpSp>
          <p:nvGrpSpPr>
            <p:cNvPr id="453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455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462" name="474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3" name="462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4" name="463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5" name="464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456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458" name="457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59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0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61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457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4" name="453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466" name="465 Grupo"/>
          <p:cNvGrpSpPr/>
          <p:nvPr/>
        </p:nvGrpSpPr>
        <p:grpSpPr>
          <a:xfrm rot="5400000">
            <a:off x="5148562" y="3887447"/>
            <a:ext cx="720279" cy="363090"/>
            <a:chOff x="1928794" y="2000240"/>
            <a:chExt cx="3071834" cy="1512000"/>
          </a:xfrm>
        </p:grpSpPr>
        <p:grpSp>
          <p:nvGrpSpPr>
            <p:cNvPr id="46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46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476" name="488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7" name="47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8" name="47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9" name="47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47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472" name="47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47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8" name="46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480" name="479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481" name="48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82" name="48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3" name="48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84" name="483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485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488" name="487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9" name="488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86" name="485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7" name="486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90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491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495" name="494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6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92" name="491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3" name="492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4" name="493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97" name="496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498" name="49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99" name="49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0" name="49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01" name="460 Grupo"/>
          <p:cNvGrpSpPr/>
          <p:nvPr/>
        </p:nvGrpSpPr>
        <p:grpSpPr>
          <a:xfrm rot="10800000" flipH="1">
            <a:off x="2952000" y="1888305"/>
            <a:ext cx="642942" cy="612000"/>
            <a:chOff x="5715008" y="1071546"/>
            <a:chExt cx="1933322" cy="1643074"/>
          </a:xfrm>
        </p:grpSpPr>
        <p:sp>
          <p:nvSpPr>
            <p:cNvPr id="502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03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4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05" name="504 Grupo"/>
          <p:cNvGrpSpPr/>
          <p:nvPr/>
        </p:nvGrpSpPr>
        <p:grpSpPr>
          <a:xfrm rot="16200000">
            <a:off x="5893603" y="1035827"/>
            <a:ext cx="714380" cy="642942"/>
            <a:chOff x="5715008" y="1071546"/>
            <a:chExt cx="1933322" cy="1643074"/>
          </a:xfrm>
        </p:grpSpPr>
        <p:sp>
          <p:nvSpPr>
            <p:cNvPr id="506" name="505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07" name="506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8" name="507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09" name="508 Grupo"/>
          <p:cNvGrpSpPr/>
          <p:nvPr/>
        </p:nvGrpSpPr>
        <p:grpSpPr>
          <a:xfrm rot="5400000">
            <a:off x="6679421" y="535761"/>
            <a:ext cx="714380" cy="642942"/>
            <a:chOff x="1368000" y="1000108"/>
            <a:chExt cx="1980000" cy="1571636"/>
          </a:xfrm>
        </p:grpSpPr>
        <p:sp>
          <p:nvSpPr>
            <p:cNvPr id="510" name="509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11" name="510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2" name="511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13" name="512 Grupo"/>
          <p:cNvGrpSpPr/>
          <p:nvPr/>
        </p:nvGrpSpPr>
        <p:grpSpPr>
          <a:xfrm rot="16200000">
            <a:off x="6715140" y="1214422"/>
            <a:ext cx="642942" cy="642942"/>
            <a:chOff x="5715008" y="1071546"/>
            <a:chExt cx="1933322" cy="1643074"/>
          </a:xfrm>
        </p:grpSpPr>
        <p:sp>
          <p:nvSpPr>
            <p:cNvPr id="514" name="51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15" name="51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6" name="51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17" name="516 Grupo"/>
          <p:cNvGrpSpPr/>
          <p:nvPr/>
        </p:nvGrpSpPr>
        <p:grpSpPr>
          <a:xfrm rot="10800000" flipH="1">
            <a:off x="8429652" y="2049752"/>
            <a:ext cx="642942" cy="612000"/>
            <a:chOff x="5715008" y="1071546"/>
            <a:chExt cx="1933322" cy="1643074"/>
          </a:xfrm>
        </p:grpSpPr>
        <p:sp>
          <p:nvSpPr>
            <p:cNvPr id="518" name="51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19" name="51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0" name="51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21" name="520 Grupo"/>
          <p:cNvGrpSpPr/>
          <p:nvPr/>
        </p:nvGrpSpPr>
        <p:grpSpPr>
          <a:xfrm rot="10800000">
            <a:off x="6000761" y="4286256"/>
            <a:ext cx="714380" cy="642942"/>
            <a:chOff x="5715008" y="1071546"/>
            <a:chExt cx="1933322" cy="1643074"/>
          </a:xfrm>
        </p:grpSpPr>
        <p:sp>
          <p:nvSpPr>
            <p:cNvPr id="522" name="52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23" name="52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4" name="52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25" name="524 Grupo"/>
          <p:cNvGrpSpPr/>
          <p:nvPr/>
        </p:nvGrpSpPr>
        <p:grpSpPr>
          <a:xfrm rot="5400000">
            <a:off x="6822297" y="1656000"/>
            <a:ext cx="714380" cy="642942"/>
            <a:chOff x="1368000" y="1000108"/>
            <a:chExt cx="1980000" cy="1571636"/>
          </a:xfrm>
        </p:grpSpPr>
        <p:sp>
          <p:nvSpPr>
            <p:cNvPr id="526" name="5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27" name="5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8" name="5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29" name="528 Grupo"/>
          <p:cNvGrpSpPr/>
          <p:nvPr/>
        </p:nvGrpSpPr>
        <p:grpSpPr>
          <a:xfrm rot="5400000" flipH="1">
            <a:off x="6036480" y="4750603"/>
            <a:ext cx="714380" cy="642942"/>
            <a:chOff x="5715008" y="1071546"/>
            <a:chExt cx="1933322" cy="1643074"/>
          </a:xfrm>
        </p:grpSpPr>
        <p:sp>
          <p:nvSpPr>
            <p:cNvPr id="530" name="52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31" name="53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2" name="53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33" name="532 Rectángulo"/>
          <p:cNvSpPr/>
          <p:nvPr/>
        </p:nvSpPr>
        <p:spPr>
          <a:xfrm>
            <a:off x="5436000" y="2016000"/>
            <a:ext cx="127108" cy="169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34" name="533 Grupo"/>
          <p:cNvGrpSpPr/>
          <p:nvPr/>
        </p:nvGrpSpPr>
        <p:grpSpPr>
          <a:xfrm rot="10800000" flipH="1">
            <a:off x="7000893" y="5214950"/>
            <a:ext cx="642942" cy="612000"/>
            <a:chOff x="5715008" y="1071546"/>
            <a:chExt cx="1933322" cy="1643074"/>
          </a:xfrm>
        </p:grpSpPr>
        <p:sp>
          <p:nvSpPr>
            <p:cNvPr id="535" name="53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36" name="53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7" name="53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38" name="537 Grupo"/>
          <p:cNvGrpSpPr/>
          <p:nvPr/>
        </p:nvGrpSpPr>
        <p:grpSpPr>
          <a:xfrm rot="5400000" flipH="1">
            <a:off x="6965174" y="4393413"/>
            <a:ext cx="714380" cy="642942"/>
            <a:chOff x="5715008" y="1071546"/>
            <a:chExt cx="1933322" cy="1643074"/>
          </a:xfrm>
        </p:grpSpPr>
        <p:sp>
          <p:nvSpPr>
            <p:cNvPr id="539" name="53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40" name="53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1" name="54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42" name="541 Grupo"/>
          <p:cNvGrpSpPr/>
          <p:nvPr/>
        </p:nvGrpSpPr>
        <p:grpSpPr>
          <a:xfrm rot="16200000">
            <a:off x="5965041" y="2160000"/>
            <a:ext cx="714380" cy="642942"/>
            <a:chOff x="5715008" y="1071546"/>
            <a:chExt cx="1933322" cy="1643074"/>
          </a:xfrm>
        </p:grpSpPr>
        <p:sp>
          <p:nvSpPr>
            <p:cNvPr id="543" name="542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44" name="543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5" name="544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46" name="545 Grupo"/>
          <p:cNvGrpSpPr/>
          <p:nvPr/>
        </p:nvGrpSpPr>
        <p:grpSpPr>
          <a:xfrm rot="16200000">
            <a:off x="5322099" y="1678769"/>
            <a:ext cx="714380" cy="642942"/>
            <a:chOff x="5715008" y="1071546"/>
            <a:chExt cx="1933322" cy="1643074"/>
          </a:xfrm>
        </p:grpSpPr>
        <p:sp>
          <p:nvSpPr>
            <p:cNvPr id="547" name="54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48" name="54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9" name="54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50" name="549 Rectángulo"/>
          <p:cNvSpPr/>
          <p:nvPr/>
        </p:nvSpPr>
        <p:spPr>
          <a:xfrm rot="5400000">
            <a:off x="6929454" y="4250537"/>
            <a:ext cx="71438" cy="2857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551" name="550 Grupo"/>
          <p:cNvGrpSpPr>
            <a:grpSpLocks noChangeAspect="1"/>
          </p:cNvGrpSpPr>
          <p:nvPr/>
        </p:nvGrpSpPr>
        <p:grpSpPr>
          <a:xfrm>
            <a:off x="900000" y="1002966"/>
            <a:ext cx="780104" cy="1140150"/>
            <a:chOff x="2214546" y="857232"/>
            <a:chExt cx="3344602" cy="5046922"/>
          </a:xfrm>
        </p:grpSpPr>
        <p:sp>
          <p:nvSpPr>
            <p:cNvPr id="552" name="551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3" name="552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4" name="553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55" name="554 Grupo"/>
          <p:cNvGrpSpPr>
            <a:grpSpLocks noChangeAspect="1"/>
          </p:cNvGrpSpPr>
          <p:nvPr/>
        </p:nvGrpSpPr>
        <p:grpSpPr>
          <a:xfrm>
            <a:off x="2220260" y="1002966"/>
            <a:ext cx="780104" cy="1140150"/>
            <a:chOff x="2214546" y="857232"/>
            <a:chExt cx="3344602" cy="5046922"/>
          </a:xfrm>
        </p:grpSpPr>
        <p:sp>
          <p:nvSpPr>
            <p:cNvPr id="556" name="555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7" name="556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8" name="557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59" name="558 Grupo"/>
          <p:cNvGrpSpPr>
            <a:grpSpLocks noChangeAspect="1"/>
          </p:cNvGrpSpPr>
          <p:nvPr/>
        </p:nvGrpSpPr>
        <p:grpSpPr>
          <a:xfrm>
            <a:off x="7236000" y="2700000"/>
            <a:ext cx="780104" cy="1140150"/>
            <a:chOff x="2214546" y="857232"/>
            <a:chExt cx="3344602" cy="5046922"/>
          </a:xfrm>
        </p:grpSpPr>
        <p:sp>
          <p:nvSpPr>
            <p:cNvPr id="560" name="55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1" name="56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2" name="56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63" name="562 Grupo"/>
          <p:cNvGrpSpPr/>
          <p:nvPr/>
        </p:nvGrpSpPr>
        <p:grpSpPr>
          <a:xfrm rot="5400000" flipH="1">
            <a:off x="8393933" y="1107265"/>
            <a:ext cx="714380" cy="642942"/>
            <a:chOff x="5715008" y="1071546"/>
            <a:chExt cx="1933322" cy="1643074"/>
          </a:xfrm>
        </p:grpSpPr>
        <p:sp>
          <p:nvSpPr>
            <p:cNvPr id="564" name="56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65" name="56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6" name="56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67" name="566 Grupo"/>
          <p:cNvGrpSpPr/>
          <p:nvPr/>
        </p:nvGrpSpPr>
        <p:grpSpPr>
          <a:xfrm rot="16200000">
            <a:off x="6250793" y="3821909"/>
            <a:ext cx="714380" cy="642942"/>
            <a:chOff x="5715008" y="1071546"/>
            <a:chExt cx="1933322" cy="1643074"/>
          </a:xfrm>
        </p:grpSpPr>
        <p:sp>
          <p:nvSpPr>
            <p:cNvPr id="568" name="56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69" name="56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0" name="56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71" name="570 Grupo"/>
          <p:cNvGrpSpPr/>
          <p:nvPr/>
        </p:nvGrpSpPr>
        <p:grpSpPr>
          <a:xfrm rot="10800000">
            <a:off x="6286512" y="3929066"/>
            <a:ext cx="714380" cy="642942"/>
            <a:chOff x="5715008" y="1071546"/>
            <a:chExt cx="1933322" cy="1643074"/>
          </a:xfrm>
        </p:grpSpPr>
        <p:sp>
          <p:nvSpPr>
            <p:cNvPr id="572" name="57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73" name="57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4" name="57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75" name="574 Grupo"/>
          <p:cNvGrpSpPr/>
          <p:nvPr/>
        </p:nvGrpSpPr>
        <p:grpSpPr>
          <a:xfrm rot="5400000" flipH="1">
            <a:off x="4393405" y="3780000"/>
            <a:ext cx="714380" cy="642942"/>
            <a:chOff x="5715008" y="1071546"/>
            <a:chExt cx="1933322" cy="1643074"/>
          </a:xfrm>
        </p:grpSpPr>
        <p:sp>
          <p:nvSpPr>
            <p:cNvPr id="576" name="575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77" name="576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8" name="577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79" name="578 Forma libre"/>
          <p:cNvSpPr/>
          <p:nvPr/>
        </p:nvSpPr>
        <p:spPr>
          <a:xfrm>
            <a:off x="7086600" y="411480"/>
            <a:ext cx="1993392" cy="3950208"/>
          </a:xfrm>
          <a:custGeom>
            <a:avLst/>
            <a:gdLst>
              <a:gd name="connsiteX0" fmla="*/ 0 w 1993392"/>
              <a:gd name="connsiteY0" fmla="*/ 3950208 h 3950208"/>
              <a:gd name="connsiteX1" fmla="*/ 91440 w 1993392"/>
              <a:gd name="connsiteY1" fmla="*/ 3950208 h 3950208"/>
              <a:gd name="connsiteX2" fmla="*/ 91440 w 1993392"/>
              <a:gd name="connsiteY2" fmla="*/ 3794760 h 3950208"/>
              <a:gd name="connsiteX3" fmla="*/ 1975104 w 1993392"/>
              <a:gd name="connsiteY3" fmla="*/ 3794760 h 3950208"/>
              <a:gd name="connsiteX4" fmla="*/ 1993392 w 1993392"/>
              <a:gd name="connsiteY4" fmla="*/ 0 h 3950208"/>
              <a:gd name="connsiteX5" fmla="*/ 1325880 w 1993392"/>
              <a:gd name="connsiteY5" fmla="*/ 0 h 3950208"/>
              <a:gd name="connsiteX6" fmla="*/ 1325880 w 1993392"/>
              <a:gd name="connsiteY6" fmla="*/ 438912 h 3950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3392" h="3950208">
                <a:moveTo>
                  <a:pt x="0" y="3950208"/>
                </a:moveTo>
                <a:lnTo>
                  <a:pt x="91440" y="3950208"/>
                </a:lnTo>
                <a:lnTo>
                  <a:pt x="91440" y="3794760"/>
                </a:lnTo>
                <a:lnTo>
                  <a:pt x="1975104" y="3794760"/>
                </a:lnTo>
                <a:lnTo>
                  <a:pt x="1993392" y="0"/>
                </a:lnTo>
                <a:lnTo>
                  <a:pt x="1325880" y="0"/>
                </a:lnTo>
                <a:lnTo>
                  <a:pt x="1325880" y="438912"/>
                </a:lnTo>
              </a:path>
            </a:pathLst>
          </a:cu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80" name="579 CuadroTexto"/>
          <p:cNvSpPr txBox="1"/>
          <p:nvPr/>
        </p:nvSpPr>
        <p:spPr>
          <a:xfrm>
            <a:off x="2928926" y="6429396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1" name="580 CuadroTexto"/>
          <p:cNvSpPr txBox="1"/>
          <p:nvPr/>
        </p:nvSpPr>
        <p:spPr>
          <a:xfrm>
            <a:off x="600076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FILTRO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2" name="581 CuadroTexto"/>
          <p:cNvSpPr txBox="1"/>
          <p:nvPr/>
        </p:nvSpPr>
        <p:spPr>
          <a:xfrm>
            <a:off x="3143240" y="14285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PUENTE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3" name="582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4" name="583 CuadroTexto"/>
          <p:cNvSpPr txBox="1"/>
          <p:nvPr/>
        </p:nvSpPr>
        <p:spPr>
          <a:xfrm>
            <a:off x="7724796" y="642918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TXV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5" name="584 CuadroTexto"/>
          <p:cNvSpPr txBox="1"/>
          <p:nvPr/>
        </p:nvSpPr>
        <p:spPr>
          <a:xfrm>
            <a:off x="6072198" y="6072206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VALVULA REGULADORA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PRESION EVAPORACION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6" name="585 CuadroTexto"/>
          <p:cNvSpPr txBox="1"/>
          <p:nvPr/>
        </p:nvSpPr>
        <p:spPr>
          <a:xfrm>
            <a:off x="2928926" y="2786058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RECIBIDOR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LIQUIDO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7" name="586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8" name="587 CuadroTexto"/>
          <p:cNvSpPr txBox="1"/>
          <p:nvPr/>
        </p:nvSpPr>
        <p:spPr>
          <a:xfrm>
            <a:off x="5643570" y="1857364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INTERCAMBIADOR</a:t>
            </a:r>
          </a:p>
          <a:p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CALOR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0" name="589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91" name="590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92" name="591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93" name="592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94" name="VENTILADO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6248" y="4572008"/>
            <a:ext cx="304800" cy="304800"/>
          </a:xfrm>
          <a:prstGeom prst="rect">
            <a:avLst/>
          </a:prstGeom>
        </p:spPr>
      </p:pic>
      <p:sp>
        <p:nvSpPr>
          <p:cNvPr id="595" name="594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6" name="595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97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598" name="59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99" name="59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0" name="59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01" name="399 Grupo"/>
          <p:cNvGrpSpPr/>
          <p:nvPr/>
        </p:nvGrpSpPr>
        <p:grpSpPr>
          <a:xfrm rot="5400000" flipV="1">
            <a:off x="2736000" y="4572008"/>
            <a:ext cx="357190" cy="357190"/>
            <a:chOff x="5715008" y="1071546"/>
            <a:chExt cx="1933322" cy="1643074"/>
          </a:xfrm>
        </p:grpSpPr>
        <p:sp>
          <p:nvSpPr>
            <p:cNvPr id="602" name="60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03" name="60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4" name="60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05" name="604 Grupo"/>
          <p:cNvGrpSpPr/>
          <p:nvPr/>
        </p:nvGrpSpPr>
        <p:grpSpPr>
          <a:xfrm rot="16200000">
            <a:off x="2964645" y="5579439"/>
            <a:ext cx="357190" cy="428628"/>
            <a:chOff x="2714612" y="2000240"/>
            <a:chExt cx="3500462" cy="3286148"/>
          </a:xfrm>
        </p:grpSpPr>
        <p:sp>
          <p:nvSpPr>
            <p:cNvPr id="606" name="605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7" name="606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08" name="607 Rectángulo"/>
          <p:cNvSpPr/>
          <p:nvPr/>
        </p:nvSpPr>
        <p:spPr>
          <a:xfrm rot="16200000">
            <a:off x="3132000" y="5788695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9" name="608 Rectángulo"/>
          <p:cNvSpPr/>
          <p:nvPr/>
        </p:nvSpPr>
        <p:spPr>
          <a:xfrm rot="5400000">
            <a:off x="3608992" y="5749331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10" name="609 Grupo"/>
          <p:cNvGrpSpPr/>
          <p:nvPr/>
        </p:nvGrpSpPr>
        <p:grpSpPr>
          <a:xfrm rot="16200000">
            <a:off x="3312000" y="5543439"/>
            <a:ext cx="734427" cy="327725"/>
            <a:chOff x="2714613" y="4962774"/>
            <a:chExt cx="3643338" cy="1145050"/>
          </a:xfrm>
        </p:grpSpPr>
        <p:sp>
          <p:nvSpPr>
            <p:cNvPr id="611" name="610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12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620" name="619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21" name="620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22" name="621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23" name="622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3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614" name="613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15" name="614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616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618" name="617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619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17" name="616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24" name="623 Grupo"/>
          <p:cNvGrpSpPr/>
          <p:nvPr/>
        </p:nvGrpSpPr>
        <p:grpSpPr>
          <a:xfrm rot="16200000">
            <a:off x="3250397" y="4964918"/>
            <a:ext cx="857256" cy="500066"/>
            <a:chOff x="277762" y="785794"/>
            <a:chExt cx="6080188" cy="4929222"/>
          </a:xfrm>
        </p:grpSpPr>
        <p:grpSp>
          <p:nvGrpSpPr>
            <p:cNvPr id="625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640" name="639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1" name="640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26" name="625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7" name="626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8" name="627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9" name="628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0" name="629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31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638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9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32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636" name="635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7" name="636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33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634" name="633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5" name="634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42" name="641 Grupo"/>
          <p:cNvGrpSpPr/>
          <p:nvPr/>
        </p:nvGrpSpPr>
        <p:grpSpPr>
          <a:xfrm rot="5400000">
            <a:off x="3393273" y="5464984"/>
            <a:ext cx="571504" cy="642942"/>
            <a:chOff x="2571736" y="2285992"/>
            <a:chExt cx="2143140" cy="2357454"/>
          </a:xfrm>
        </p:grpSpPr>
        <p:sp>
          <p:nvSpPr>
            <p:cNvPr id="643" name="642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4" name="643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5" name="644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6" name="645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47" name="646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648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653" name="65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4" name="65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49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650" name="649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651" name="650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2" name="651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25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4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8048E-6 L 5E-6 -0.0552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031E-7 L -8.33333E-7 -0.05759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48 L -0.00173 -0.0712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000"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4"/>
                </p:tgtEl>
              </p:cMediaNode>
            </p:audio>
          </p:childTnLst>
        </p:cTn>
      </p:par>
    </p:tnLst>
    <p:bldLst>
      <p:bldP spid="608" grpId="0" animBg="1"/>
      <p:bldP spid="60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428604"/>
            <a:ext cx="8358246" cy="6000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3975" cmpd="tri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496"/>
            <a:ext cx="8229600" cy="1143000"/>
          </a:xfrm>
        </p:spPr>
        <p:txBody>
          <a:bodyPr/>
          <a:lstStyle/>
          <a:p>
            <a:r>
              <a:rPr lang="es-ES_tradnl" dirty="0" smtClean="0"/>
              <a:t>PROCEDIMIENTO DE VACIO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8596" y="428604"/>
            <a:ext cx="8358246" cy="6000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3975" cmpd="tri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5286412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ANTES DE COMENZAR EL PROCEDIMIENTO, ASEGURESE QUE LAS SOLENOIDES ESTEN ENCENDIDAS Y QUE LOS VASTAGOS DE LAS ROTALOCKS SE ENROSQUEN DE UNA A DOS VUELTAS, DESPUES UBIQUE LOS ELEMENTOS TAL CUAL COMO SE MUESTRA EN LA FIGURA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7" name="596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96" name="595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89" name="588 Grupo"/>
            <p:cNvGrpSpPr/>
            <p:nvPr/>
          </p:nvGrpSpPr>
          <p:grpSpPr>
            <a:xfrm rot="16200000" flipH="1">
              <a:off x="6327845" y="2673290"/>
              <a:ext cx="310245" cy="392910"/>
              <a:chOff x="4572000" y="3438524"/>
              <a:chExt cx="723904" cy="1000132"/>
            </a:xfrm>
          </p:grpSpPr>
          <p:sp>
            <p:nvSpPr>
              <p:cNvPr id="590" name="58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93" name="59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94" name="59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95" name="59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2" name="11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8" name="17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9" name="1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0" name="1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" name="21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0" name="49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51" name="50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" name="51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5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94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5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6" name="55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" name="56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8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92" name="91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3" name="92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9" name="58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60" name="119 Grupo"/>
            <p:cNvGrpSpPr/>
            <p:nvPr/>
          </p:nvGrpSpPr>
          <p:grpSpPr>
            <a:xfrm rot="5400000" flipH="1">
              <a:off x="3525730" y="-1096804"/>
              <a:ext cx="928708" cy="2550919"/>
              <a:chOff x="6115511" y="1514187"/>
              <a:chExt cx="428649" cy="1200433"/>
            </a:xfrm>
          </p:grpSpPr>
          <p:sp>
            <p:nvSpPr>
              <p:cNvPr id="77" name="76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73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88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89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90" name="89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91" name="90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74" name="73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75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86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87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76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78" name="77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79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80" name="79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1" name="80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2" name="81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3" name="82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4" name="83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85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61" name="60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2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71" name="70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71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3" name="62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65" name="64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6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" name="6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" name="6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" name="6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22" name="121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3" name="122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147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148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69" name="16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0" name="16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49" name="119 Grupo"/>
            <p:cNvGrpSpPr/>
            <p:nvPr/>
          </p:nvGrpSpPr>
          <p:grpSpPr>
            <a:xfrm flipH="1">
              <a:off x="2009748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150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65" name="164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66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67" name="166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8" name="167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51" name="150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152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63" name="162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64" name="163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153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55" name="154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56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57" name="156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8" name="157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9" name="158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0" name="159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1" name="160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62" name="161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54" name="153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80" name="179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81" name="18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8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7" name="19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8" name="19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9" name="19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0" name="19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01" name="20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8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90" name="18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84" name="18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18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18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7" name="18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18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9" name="18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7" name="226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228" name="227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29" name="228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0" name="229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1" name="230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2" name="231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3" name="232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4" name="233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5" name="234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236" name="235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237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251" name="250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252" name="251 Conector recto"/>
              <p:cNvCxnSpPr>
                <a:stCxn id="251" idx="0"/>
                <a:endCxn id="251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252 Conector recto"/>
              <p:cNvCxnSpPr>
                <a:stCxn id="251" idx="7"/>
                <a:endCxn id="251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11 Conector recto"/>
              <p:cNvCxnSpPr>
                <a:stCxn id="251" idx="1"/>
                <a:endCxn id="251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254 Conector recto"/>
              <p:cNvCxnSpPr>
                <a:stCxn id="251" idx="2"/>
                <a:endCxn id="251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255 Conector recto"/>
              <p:cNvCxnSpPr>
                <a:stCxn id="251" idx="1"/>
                <a:endCxn id="251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256 Conector recto"/>
              <p:cNvCxnSpPr>
                <a:stCxn id="251" idx="3"/>
                <a:endCxn id="251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257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258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259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260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8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240" name="239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241" name="240 Conector recto"/>
              <p:cNvCxnSpPr>
                <a:stCxn id="240" idx="0"/>
                <a:endCxn id="240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241 Conector recto"/>
              <p:cNvCxnSpPr>
                <a:stCxn id="240" idx="7"/>
                <a:endCxn id="240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242 Conector recto"/>
              <p:cNvCxnSpPr>
                <a:stCxn id="240" idx="1"/>
                <a:endCxn id="240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243 Conector recto"/>
              <p:cNvCxnSpPr>
                <a:stCxn id="240" idx="2"/>
                <a:endCxn id="240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244 Conector recto"/>
              <p:cNvCxnSpPr>
                <a:stCxn id="240" idx="1"/>
                <a:endCxn id="240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245 Conector recto"/>
              <p:cNvCxnSpPr>
                <a:stCxn id="240" idx="3"/>
                <a:endCxn id="240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246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247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248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249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9" name="238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303" name="302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304" name="303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05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19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0" name="319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1" name="320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2" name="321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4" name="323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06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13" name="312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4" name="313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5" name="314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6" name="315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7" name="316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8" name="317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07" name="306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8" name="307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9" name="308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0" name="309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1" name="310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2" name="311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5" name="324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326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328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335" name="334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6" name="33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7" name="33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8" name="33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329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331" name="330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2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3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4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330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7" name="326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339" name="338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340" name="33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41" name="34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2" name="34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43" name="342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344" name="34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45" name="34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6" name="34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47" name="346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8" name="347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49" name="348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350" name="349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51" name="350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2" name="351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53" name="352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54" name="353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355" name="354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56" name="355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57" name="356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58" name="357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359" name="358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0" name="359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1" name="360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2" name="361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3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389" name="38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0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4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387" name="386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8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5" name="59 Grupo"/>
            <p:cNvGrpSpPr/>
            <p:nvPr/>
          </p:nvGrpSpPr>
          <p:grpSpPr>
            <a:xfrm rot="16200000" flipH="1">
              <a:off x="3357562" y="714350"/>
              <a:ext cx="714378" cy="571505"/>
              <a:chOff x="4572000" y="3438524"/>
              <a:chExt cx="1000132" cy="1000132"/>
            </a:xfrm>
          </p:grpSpPr>
          <p:sp>
            <p:nvSpPr>
              <p:cNvPr id="381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2" name="381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3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4" name="383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5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6" name="385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6" name="66 Grupo"/>
            <p:cNvGrpSpPr/>
            <p:nvPr/>
          </p:nvGrpSpPr>
          <p:grpSpPr>
            <a:xfrm rot="16200000" flipH="1">
              <a:off x="4196955" y="946538"/>
              <a:ext cx="428629" cy="392910"/>
              <a:chOff x="4572000" y="3438524"/>
              <a:chExt cx="1000132" cy="1000132"/>
            </a:xfrm>
          </p:grpSpPr>
          <p:sp>
            <p:nvSpPr>
              <p:cNvPr id="375" name="374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6" name="3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7" name="3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8" name="37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9" name="37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0" name="3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67" name="73 Grupo"/>
            <p:cNvGrpSpPr/>
            <p:nvPr/>
          </p:nvGrpSpPr>
          <p:grpSpPr>
            <a:xfrm rot="16200000" flipH="1">
              <a:off x="4714884" y="714350"/>
              <a:ext cx="714378" cy="571505"/>
              <a:chOff x="4572000" y="3438524"/>
              <a:chExt cx="1000132" cy="1000132"/>
            </a:xfrm>
          </p:grpSpPr>
          <p:sp>
            <p:nvSpPr>
              <p:cNvPr id="369" name="368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0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1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2" name="37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3" name="372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74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68" name="367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391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392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93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4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95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396" name="395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97" name="396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8" name="397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08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409" name="408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10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424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5" name="424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6" name="425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7" name="426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8" name="427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9" name="428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411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418" name="417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9" name="418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0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1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2" name="421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3" name="422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12" name="411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3" name="412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4" name="413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5" name="414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6" name="415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7" name="416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30" name="429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431" name="43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3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44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7" name="44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8" name="44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9" name="44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0" name="44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1" name="45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43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440" name="4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1" name="44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2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3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4" name="4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5" name="44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34" name="43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5" name="43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6" name="43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7" name="43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8" name="43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9" name="43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80" name="479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481" name="48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82" name="48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3" name="48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84" name="483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485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488" name="487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9" name="488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86" name="485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7" name="486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90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491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495" name="494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6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492" name="491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3" name="492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4" name="493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97" name="496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498" name="49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499" name="49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0" name="49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01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502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503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4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51" name="550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552" name="551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3" name="552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4" name="553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55" name="554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556" name="555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7" name="556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8" name="557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580" name="579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2" name="581 CuadroTexto"/>
          <p:cNvSpPr txBox="1"/>
          <p:nvPr/>
        </p:nvSpPr>
        <p:spPr>
          <a:xfrm>
            <a:off x="3143240" y="14285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PUENTE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3" name="582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7" name="586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06" name="705 Grupo"/>
          <p:cNvGrpSpPr/>
          <p:nvPr/>
        </p:nvGrpSpPr>
        <p:grpSpPr>
          <a:xfrm>
            <a:off x="5786446" y="928670"/>
            <a:ext cx="1390627" cy="1060916"/>
            <a:chOff x="5911875" y="2428868"/>
            <a:chExt cx="1390627" cy="1060916"/>
          </a:xfrm>
        </p:grpSpPr>
        <p:grpSp>
          <p:nvGrpSpPr>
            <p:cNvPr id="704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65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670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671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672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3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4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5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6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7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8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79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0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1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2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3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705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651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684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685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686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7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8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89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0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1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2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3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4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5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6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97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703" name="702 Grupo"/>
            <p:cNvGrpSpPr/>
            <p:nvPr/>
          </p:nvGrpSpPr>
          <p:grpSpPr>
            <a:xfrm>
              <a:off x="5911875" y="3143249"/>
              <a:ext cx="1374769" cy="346535"/>
              <a:chOff x="5911875" y="2849565"/>
              <a:chExt cx="1944688" cy="504825"/>
            </a:xfrm>
          </p:grpSpPr>
          <p:grpSp>
            <p:nvGrpSpPr>
              <p:cNvPr id="702" name="701 Grupo"/>
              <p:cNvGrpSpPr/>
              <p:nvPr/>
            </p:nvGrpSpPr>
            <p:grpSpPr>
              <a:xfrm>
                <a:off x="5911875" y="2849565"/>
                <a:ext cx="1944688" cy="504825"/>
                <a:chOff x="5911875" y="2060575"/>
                <a:chExt cx="1944688" cy="504825"/>
              </a:xfrm>
            </p:grpSpPr>
            <p:sp>
              <p:nvSpPr>
                <p:cNvPr id="652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653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54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55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656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  <p:sp>
            <p:nvSpPr>
              <p:cNvPr id="701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</p:grpSp>
      <p:grpSp>
        <p:nvGrpSpPr>
          <p:cNvPr id="707" name="706 Grupo"/>
          <p:cNvGrpSpPr/>
          <p:nvPr/>
        </p:nvGrpSpPr>
        <p:grpSpPr>
          <a:xfrm>
            <a:off x="7344000" y="2143116"/>
            <a:ext cx="1390627" cy="1060916"/>
            <a:chOff x="5911875" y="2428868"/>
            <a:chExt cx="1390627" cy="1060916"/>
          </a:xfrm>
        </p:grpSpPr>
        <p:grpSp>
          <p:nvGrpSpPr>
            <p:cNvPr id="708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739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740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741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742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3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4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5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6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7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8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49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50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51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52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53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709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724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725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726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727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28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29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0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1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2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3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4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5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6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7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38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710" name="702 Grupo"/>
            <p:cNvGrpSpPr/>
            <p:nvPr/>
          </p:nvGrpSpPr>
          <p:grpSpPr>
            <a:xfrm>
              <a:off x="5911875" y="3143249"/>
              <a:ext cx="1374769" cy="346535"/>
              <a:chOff x="5911875" y="2849565"/>
              <a:chExt cx="1944688" cy="504825"/>
            </a:xfrm>
          </p:grpSpPr>
          <p:grpSp>
            <p:nvGrpSpPr>
              <p:cNvPr id="711" name="701 Grupo"/>
              <p:cNvGrpSpPr/>
              <p:nvPr/>
            </p:nvGrpSpPr>
            <p:grpSpPr>
              <a:xfrm>
                <a:off x="5911875" y="2849565"/>
                <a:ext cx="1944688" cy="504825"/>
                <a:chOff x="5911875" y="2060575"/>
                <a:chExt cx="1944688" cy="504825"/>
              </a:xfrm>
            </p:grpSpPr>
            <p:sp>
              <p:nvSpPr>
                <p:cNvPr id="714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715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16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17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718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  <p:sp>
            <p:nvSpPr>
              <p:cNvPr id="712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</p:grpSp>
      <p:grpSp>
        <p:nvGrpSpPr>
          <p:cNvPr id="657" name="656 Grupo"/>
          <p:cNvGrpSpPr/>
          <p:nvPr/>
        </p:nvGrpSpPr>
        <p:grpSpPr>
          <a:xfrm>
            <a:off x="5695976" y="1714488"/>
            <a:ext cx="661974" cy="279408"/>
            <a:chOff x="4716463" y="2133600"/>
            <a:chExt cx="1079500" cy="431800"/>
          </a:xfrm>
        </p:grpSpPr>
        <p:sp>
          <p:nvSpPr>
            <p:cNvPr id="6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754" name="753 Grupo"/>
          <p:cNvGrpSpPr/>
          <p:nvPr/>
        </p:nvGrpSpPr>
        <p:grpSpPr>
          <a:xfrm flipH="1">
            <a:off x="6572264" y="1714488"/>
            <a:ext cx="661974" cy="279408"/>
            <a:chOff x="4716463" y="2133600"/>
            <a:chExt cx="1079500" cy="431800"/>
          </a:xfrm>
        </p:grpSpPr>
        <p:sp>
          <p:nvSpPr>
            <p:cNvPr id="755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56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57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758" name="757 Grupo"/>
          <p:cNvGrpSpPr/>
          <p:nvPr/>
        </p:nvGrpSpPr>
        <p:grpSpPr>
          <a:xfrm>
            <a:off x="7267612" y="2928934"/>
            <a:ext cx="661974" cy="279408"/>
            <a:chOff x="4716463" y="2133600"/>
            <a:chExt cx="1079500" cy="431800"/>
          </a:xfrm>
        </p:grpSpPr>
        <p:sp>
          <p:nvSpPr>
            <p:cNvPr id="759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60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61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762" name="761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763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64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765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894" name="893 Grupo"/>
          <p:cNvGrpSpPr/>
          <p:nvPr/>
        </p:nvGrpSpPr>
        <p:grpSpPr>
          <a:xfrm>
            <a:off x="6286512" y="5072074"/>
            <a:ext cx="2103457" cy="1357322"/>
            <a:chOff x="1602343" y="1500174"/>
            <a:chExt cx="4684169" cy="3071834"/>
          </a:xfrm>
        </p:grpSpPr>
        <p:grpSp>
          <p:nvGrpSpPr>
            <p:cNvPr id="895" name="14 Grupo"/>
            <p:cNvGrpSpPr/>
            <p:nvPr/>
          </p:nvGrpSpPr>
          <p:grpSpPr>
            <a:xfrm rot="-1200000">
              <a:off x="2214546" y="2214554"/>
              <a:ext cx="252000" cy="571504"/>
              <a:chOff x="428596" y="1428736"/>
              <a:chExt cx="252000" cy="571504"/>
            </a:xfrm>
          </p:grpSpPr>
          <p:sp>
            <p:nvSpPr>
              <p:cNvPr id="928" name="13 Rectángulo redondeado"/>
              <p:cNvSpPr/>
              <p:nvPr/>
            </p:nvSpPr>
            <p:spPr>
              <a:xfrm>
                <a:off x="500034" y="1571612"/>
                <a:ext cx="108000" cy="428628"/>
              </a:xfrm>
              <a:prstGeom prst="roundRect">
                <a:avLst/>
              </a:prstGeom>
              <a:gradFill flip="none" rotWithShape="1">
                <a:gsLst>
                  <a:gs pos="5800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36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0" scaled="1"/>
                <a:tileRect/>
              </a:gra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29" name="12 Conector"/>
              <p:cNvSpPr/>
              <p:nvPr/>
            </p:nvSpPr>
            <p:spPr>
              <a:xfrm>
                <a:off x="428596" y="1428736"/>
                <a:ext cx="252000" cy="252000"/>
              </a:xfrm>
              <a:prstGeom prst="flowChartConnector">
                <a:avLst/>
              </a:prstGeom>
              <a:gradFill flip="none" rotWithShape="1">
                <a:gsLst>
                  <a:gs pos="5800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36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0" scaled="1"/>
                <a:tileRect/>
              </a:gra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896" name="40 Grupo"/>
            <p:cNvGrpSpPr/>
            <p:nvPr/>
          </p:nvGrpSpPr>
          <p:grpSpPr>
            <a:xfrm>
              <a:off x="1602343" y="1500174"/>
              <a:ext cx="4684169" cy="3071834"/>
              <a:chOff x="1602343" y="1500174"/>
              <a:chExt cx="4684169" cy="3071834"/>
            </a:xfrm>
          </p:grpSpPr>
          <p:sp>
            <p:nvSpPr>
              <p:cNvPr id="897" name="896 Rectángulo"/>
              <p:cNvSpPr/>
              <p:nvPr/>
            </p:nvSpPr>
            <p:spPr>
              <a:xfrm>
                <a:off x="4286248" y="2357430"/>
                <a:ext cx="357190" cy="142876"/>
              </a:xfrm>
              <a:prstGeom prst="rec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98" name="3 Rectángulo"/>
              <p:cNvSpPr/>
              <p:nvPr/>
            </p:nvSpPr>
            <p:spPr>
              <a:xfrm>
                <a:off x="2000232" y="2714620"/>
                <a:ext cx="1571636" cy="1500198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99" name="898 Rectángulo"/>
              <p:cNvSpPr/>
              <p:nvPr/>
            </p:nvSpPr>
            <p:spPr>
              <a:xfrm>
                <a:off x="1832143" y="2714620"/>
                <a:ext cx="168089" cy="1500198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00" name="899 Rectángulo"/>
              <p:cNvSpPr/>
              <p:nvPr/>
            </p:nvSpPr>
            <p:spPr>
              <a:xfrm rot="5400000">
                <a:off x="3036083" y="2321711"/>
                <a:ext cx="285752" cy="500066"/>
              </a:xfrm>
              <a:prstGeom prst="rect">
                <a:avLst/>
              </a:prstGeom>
              <a:gradFill flip="none" rotWithShape="1">
                <a:gsLst>
                  <a:gs pos="21000">
                    <a:schemeClr val="dk1">
                      <a:tint val="40000"/>
                      <a:satMod val="350000"/>
                    </a:schemeClr>
                  </a:gs>
                  <a:gs pos="0">
                    <a:schemeClr val="dk1">
                      <a:tint val="45000"/>
                      <a:shade val="99000"/>
                      <a:satMod val="350000"/>
                    </a:schemeClr>
                  </a:gs>
                  <a:gs pos="38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lin ang="108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01" name="900 Rectángulo"/>
              <p:cNvSpPr/>
              <p:nvPr/>
            </p:nvSpPr>
            <p:spPr>
              <a:xfrm rot="5400000">
                <a:off x="3326597" y="2540787"/>
                <a:ext cx="285752" cy="61914"/>
              </a:xfrm>
              <a:prstGeom prst="rect">
                <a:avLst/>
              </a:prstGeom>
              <a:gradFill flip="none" rotWithShape="1">
                <a:gsLst>
                  <a:gs pos="21000">
                    <a:schemeClr val="dk1">
                      <a:tint val="40000"/>
                      <a:satMod val="350000"/>
                    </a:schemeClr>
                  </a:gs>
                  <a:gs pos="0">
                    <a:schemeClr val="dk1">
                      <a:tint val="45000"/>
                      <a:shade val="99000"/>
                      <a:satMod val="350000"/>
                    </a:schemeClr>
                  </a:gs>
                  <a:gs pos="38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lin ang="108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02" name="24 Grupo"/>
              <p:cNvGrpSpPr/>
              <p:nvPr/>
            </p:nvGrpSpPr>
            <p:grpSpPr>
              <a:xfrm rot="5400000">
                <a:off x="5929322" y="3857628"/>
                <a:ext cx="500066" cy="214314"/>
                <a:chOff x="4786314" y="1071546"/>
                <a:chExt cx="857256" cy="357190"/>
              </a:xfrm>
            </p:grpSpPr>
            <p:sp>
              <p:nvSpPr>
                <p:cNvPr id="926" name="8 Rectángulo"/>
                <p:cNvSpPr/>
                <p:nvPr/>
              </p:nvSpPr>
              <p:spPr>
                <a:xfrm>
                  <a:off x="4786314" y="1071546"/>
                  <a:ext cx="857256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7" name="9 Rectángulo"/>
                <p:cNvSpPr/>
                <p:nvPr/>
              </p:nvSpPr>
              <p:spPr>
                <a:xfrm>
                  <a:off x="5072066" y="1071546"/>
                  <a:ext cx="285752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03" name="28 Grupo"/>
              <p:cNvGrpSpPr/>
              <p:nvPr/>
            </p:nvGrpSpPr>
            <p:grpSpPr>
              <a:xfrm>
                <a:off x="5000628" y="1571613"/>
                <a:ext cx="357190" cy="714381"/>
                <a:chOff x="2428860" y="428604"/>
                <a:chExt cx="285752" cy="642942"/>
              </a:xfrm>
            </p:grpSpPr>
            <p:sp>
              <p:nvSpPr>
                <p:cNvPr id="924" name="10 Operación manual"/>
                <p:cNvSpPr/>
                <p:nvPr/>
              </p:nvSpPr>
              <p:spPr>
                <a:xfrm flipV="1">
                  <a:off x="2428860" y="428604"/>
                  <a:ext cx="285752" cy="214314"/>
                </a:xfrm>
                <a:prstGeom prst="flowChartManualOperation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5" name="11 Rectángulo"/>
                <p:cNvSpPr/>
                <p:nvPr/>
              </p:nvSpPr>
              <p:spPr>
                <a:xfrm>
                  <a:off x="2428860" y="642918"/>
                  <a:ext cx="285752" cy="428628"/>
                </a:xfrm>
                <a:prstGeom prst="rect">
                  <a:avLst/>
                </a:prstGeom>
                <a:gradFill>
                  <a:gsLst>
                    <a:gs pos="5200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04" name="23 Grupo"/>
              <p:cNvGrpSpPr/>
              <p:nvPr/>
            </p:nvGrpSpPr>
            <p:grpSpPr>
              <a:xfrm>
                <a:off x="3571868" y="2500306"/>
                <a:ext cx="2500330" cy="1857388"/>
                <a:chOff x="3571868" y="2500306"/>
                <a:chExt cx="2500330" cy="1857388"/>
              </a:xfrm>
            </p:grpSpPr>
            <p:sp>
              <p:nvSpPr>
                <p:cNvPr id="916" name="915 Rectángulo"/>
                <p:cNvSpPr/>
                <p:nvPr/>
              </p:nvSpPr>
              <p:spPr>
                <a:xfrm>
                  <a:off x="3571868" y="2500306"/>
                  <a:ext cx="2500330" cy="185738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17" name="916 Rectángulo"/>
                <p:cNvSpPr/>
                <p:nvPr/>
              </p:nvSpPr>
              <p:spPr>
                <a:xfrm>
                  <a:off x="3571868" y="2500306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18" name="917 Rectángulo"/>
                <p:cNvSpPr/>
                <p:nvPr/>
              </p:nvSpPr>
              <p:spPr>
                <a:xfrm>
                  <a:off x="3571868" y="2786058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19" name="918 Rectángulo"/>
                <p:cNvSpPr/>
                <p:nvPr/>
              </p:nvSpPr>
              <p:spPr>
                <a:xfrm>
                  <a:off x="3571868" y="3071810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0" name="919 Rectángulo"/>
                <p:cNvSpPr/>
                <p:nvPr/>
              </p:nvSpPr>
              <p:spPr>
                <a:xfrm>
                  <a:off x="3571868" y="3357562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1" name="920 Rectángulo"/>
                <p:cNvSpPr/>
                <p:nvPr/>
              </p:nvSpPr>
              <p:spPr>
                <a:xfrm>
                  <a:off x="3571868" y="3643314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2" name="921 Rectángulo"/>
                <p:cNvSpPr/>
                <p:nvPr/>
              </p:nvSpPr>
              <p:spPr>
                <a:xfrm>
                  <a:off x="3571868" y="3929066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23" name="922 Rectángulo"/>
                <p:cNvSpPr/>
                <p:nvPr/>
              </p:nvSpPr>
              <p:spPr>
                <a:xfrm>
                  <a:off x="3571868" y="4214818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05" name="25 Grupo"/>
              <p:cNvGrpSpPr/>
              <p:nvPr/>
            </p:nvGrpSpPr>
            <p:grpSpPr>
              <a:xfrm>
                <a:off x="4929190" y="2285992"/>
                <a:ext cx="500066" cy="214314"/>
                <a:chOff x="4786314" y="1071546"/>
                <a:chExt cx="857256" cy="357190"/>
              </a:xfrm>
            </p:grpSpPr>
            <p:sp>
              <p:nvSpPr>
                <p:cNvPr id="914" name="913 Rectángulo"/>
                <p:cNvSpPr/>
                <p:nvPr/>
              </p:nvSpPr>
              <p:spPr>
                <a:xfrm>
                  <a:off x="4786314" y="1071546"/>
                  <a:ext cx="857256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15" name="914 Rectángulo"/>
                <p:cNvSpPr/>
                <p:nvPr/>
              </p:nvSpPr>
              <p:spPr>
                <a:xfrm>
                  <a:off x="5072066" y="1071546"/>
                  <a:ext cx="285752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06" name="31 Grupo"/>
              <p:cNvGrpSpPr/>
              <p:nvPr/>
            </p:nvGrpSpPr>
            <p:grpSpPr>
              <a:xfrm>
                <a:off x="2643174" y="1500174"/>
                <a:ext cx="1428760" cy="1000132"/>
                <a:chOff x="2214546" y="1214422"/>
                <a:chExt cx="1428760" cy="1000132"/>
              </a:xfrm>
            </p:grpSpPr>
            <p:sp>
              <p:nvSpPr>
                <p:cNvPr id="912" name="911 Tarjeta"/>
                <p:cNvSpPr/>
                <p:nvPr/>
              </p:nvSpPr>
              <p:spPr>
                <a:xfrm>
                  <a:off x="2214546" y="1214422"/>
                  <a:ext cx="1214446" cy="357190"/>
                </a:xfrm>
                <a:prstGeom prst="flowChartPunchedCard">
                  <a:avLst/>
                </a:prstGeom>
                <a:solidFill>
                  <a:schemeClr val="tx2">
                    <a:lumMod val="75000"/>
                  </a:schemeClr>
                </a:solidFill>
                <a:ln w="12700"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913" name="912 Rectángulo"/>
                <p:cNvSpPr/>
                <p:nvPr/>
              </p:nvSpPr>
              <p:spPr>
                <a:xfrm>
                  <a:off x="3357554" y="1214422"/>
                  <a:ext cx="285752" cy="100013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42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sp>
            <p:nvSpPr>
              <p:cNvPr id="907" name="906 Rectángulo redondeado"/>
              <p:cNvSpPr/>
              <p:nvPr/>
            </p:nvSpPr>
            <p:spPr>
              <a:xfrm>
                <a:off x="2000232" y="2786058"/>
                <a:ext cx="928694" cy="28575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08" name="907 Rectángulo"/>
              <p:cNvSpPr/>
              <p:nvPr/>
            </p:nvSpPr>
            <p:spPr>
              <a:xfrm>
                <a:off x="1602343" y="2721367"/>
                <a:ext cx="1025223" cy="5572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s-ES" sz="10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OFF</a:t>
                </a:r>
                <a:endParaRPr lang="es-ES" sz="10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9" name="908 Rectángulo"/>
              <p:cNvSpPr/>
              <p:nvPr/>
            </p:nvSpPr>
            <p:spPr>
              <a:xfrm>
                <a:off x="2554833" y="2721367"/>
                <a:ext cx="868156" cy="5572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s-ES" sz="10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ON</a:t>
                </a:r>
                <a:endParaRPr lang="es-ES" sz="10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0" name="909 Rectángulo"/>
              <p:cNvSpPr/>
              <p:nvPr/>
            </p:nvSpPr>
            <p:spPr>
              <a:xfrm>
                <a:off x="3571868" y="4357694"/>
                <a:ext cx="500066" cy="214314"/>
              </a:xfrm>
              <a:prstGeom prst="rect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11" name="910 Rectángulo"/>
              <p:cNvSpPr/>
              <p:nvPr/>
            </p:nvSpPr>
            <p:spPr>
              <a:xfrm>
                <a:off x="5500694" y="4357694"/>
                <a:ext cx="500066" cy="214314"/>
              </a:xfrm>
              <a:prstGeom prst="rect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946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48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949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50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951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952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47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953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69" name="Line 38"/>
          <p:cNvSpPr>
            <a:spLocks noChangeShapeType="1"/>
          </p:cNvSpPr>
          <p:nvPr/>
        </p:nvSpPr>
        <p:spPr bwMode="auto">
          <a:xfrm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980" name="Line 38"/>
          <p:cNvSpPr>
            <a:spLocks noChangeShapeType="1"/>
          </p:cNvSpPr>
          <p:nvPr/>
        </p:nvSpPr>
        <p:spPr bwMode="auto">
          <a:xfrm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981" name="Line 38"/>
          <p:cNvSpPr>
            <a:spLocks noChangeShapeType="1"/>
          </p:cNvSpPr>
          <p:nvPr/>
        </p:nvSpPr>
        <p:spPr bwMode="auto">
          <a:xfrm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982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983" name="982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84" name="983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85" name="984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86" name="985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87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988" name="98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989" name="98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90" name="98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991" name="990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992" name="991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93" name="992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994" name="993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5" name="994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996" name="995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997" name="996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998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1006" name="1005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07" name="1006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08" name="1007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09" name="1008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99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1000" name="999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01" name="1000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1002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1004" name="1003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05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1003" name="1002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1010" name="1009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1011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1026" name="1025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27" name="1026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012" name="1011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13" name="1012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14" name="1013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15" name="1014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16" name="1015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017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1024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25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018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1022" name="102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23" name="102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019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1020" name="1019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21" name="1020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1028" name="1027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1029" name="1028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0" name="1029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1" name="1030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32" name="1031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067" name="1066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1068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1073" name="107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74" name="107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069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1070" name="1069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1071" name="1070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72" name="1071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98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799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803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808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810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84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5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6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7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811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80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1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2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83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812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13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78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879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809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804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05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06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807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800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01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02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888" name="812 Grupo"/>
          <p:cNvGrpSpPr/>
          <p:nvPr/>
        </p:nvGrpSpPr>
        <p:grpSpPr>
          <a:xfrm>
            <a:off x="7929586" y="3214686"/>
            <a:ext cx="216000" cy="252000"/>
            <a:chOff x="5857884" y="2285992"/>
            <a:chExt cx="1143008" cy="1714512"/>
          </a:xfrm>
        </p:grpSpPr>
        <p:grpSp>
          <p:nvGrpSpPr>
            <p:cNvPr id="889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893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1077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1079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089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90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91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92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1080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085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86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87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088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1081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082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083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084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1078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973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977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075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076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890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91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892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1093" name="812 Grupo"/>
          <p:cNvGrpSpPr/>
          <p:nvPr/>
        </p:nvGrpSpPr>
        <p:grpSpPr>
          <a:xfrm>
            <a:off x="7500958" y="3214686"/>
            <a:ext cx="216000" cy="252000"/>
            <a:chOff x="5857884" y="2285992"/>
            <a:chExt cx="1143008" cy="1714512"/>
          </a:xfrm>
        </p:grpSpPr>
        <p:grpSp>
          <p:nvGrpSpPr>
            <p:cNvPr id="1094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1098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1103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1105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15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6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7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8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1106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11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2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3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14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1107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08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09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10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1104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1099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00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01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02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1095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096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097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1119" name="812 Grupo"/>
          <p:cNvGrpSpPr/>
          <p:nvPr/>
        </p:nvGrpSpPr>
        <p:grpSpPr>
          <a:xfrm>
            <a:off x="6786578" y="2000240"/>
            <a:ext cx="216000" cy="252000"/>
            <a:chOff x="5857884" y="2285992"/>
            <a:chExt cx="1143008" cy="1714512"/>
          </a:xfrm>
        </p:grpSpPr>
        <p:grpSp>
          <p:nvGrpSpPr>
            <p:cNvPr id="1120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1124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1129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1131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41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42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43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44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1132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37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38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39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40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1133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34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35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36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1130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1125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26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27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28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1121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22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23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1145" name="812 Grupo"/>
          <p:cNvGrpSpPr/>
          <p:nvPr/>
        </p:nvGrpSpPr>
        <p:grpSpPr>
          <a:xfrm>
            <a:off x="6359636" y="2000240"/>
            <a:ext cx="216000" cy="252000"/>
            <a:chOff x="5857884" y="2285992"/>
            <a:chExt cx="1143008" cy="1714512"/>
          </a:xfrm>
        </p:grpSpPr>
        <p:grpSp>
          <p:nvGrpSpPr>
            <p:cNvPr id="1146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1150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1155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1157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67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68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69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70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1158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63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64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65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66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1159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60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61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62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1156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1151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52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53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54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1147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48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49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1171" name="812 Grupo"/>
          <p:cNvGrpSpPr/>
          <p:nvPr/>
        </p:nvGrpSpPr>
        <p:grpSpPr>
          <a:xfrm>
            <a:off x="5931008" y="2000240"/>
            <a:ext cx="216000" cy="252000"/>
            <a:chOff x="5857884" y="2285992"/>
            <a:chExt cx="1143008" cy="1714512"/>
          </a:xfrm>
        </p:grpSpPr>
        <p:grpSp>
          <p:nvGrpSpPr>
            <p:cNvPr id="1172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1176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1181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1183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93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4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5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6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1184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1189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0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1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1192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1185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86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87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1188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1182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1177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78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79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1180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1173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74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1175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975" name="974 Grupo"/>
          <p:cNvGrpSpPr/>
          <p:nvPr/>
        </p:nvGrpSpPr>
        <p:grpSpPr>
          <a:xfrm>
            <a:off x="3571868" y="2071678"/>
            <a:ext cx="2582446" cy="2357454"/>
            <a:chOff x="3571868" y="2000240"/>
            <a:chExt cx="2582446" cy="2357454"/>
          </a:xfrm>
        </p:grpSpPr>
        <p:sp>
          <p:nvSpPr>
            <p:cNvPr id="974" name="973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766" name="765 Grupo"/>
            <p:cNvGrpSpPr/>
            <p:nvPr/>
          </p:nvGrpSpPr>
          <p:grpSpPr>
            <a:xfrm>
              <a:off x="5940000" y="2000240"/>
              <a:ext cx="214314" cy="357190"/>
              <a:chOff x="6858010" y="1643046"/>
              <a:chExt cx="934368" cy="1500202"/>
            </a:xfrm>
          </p:grpSpPr>
          <p:sp>
            <p:nvSpPr>
              <p:cNvPr id="767" name="76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8" name="76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9" name="76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0" name="76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1" name="77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2" name="77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3" name="77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4" name="77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5" name="77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6" name="77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7" name="77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8" name="7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9" name="77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0" name="77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1" name="78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862" name="861 Grupo"/>
            <p:cNvGrpSpPr/>
            <p:nvPr/>
          </p:nvGrpSpPr>
          <p:grpSpPr>
            <a:xfrm flipV="1">
              <a:off x="3571868" y="4000504"/>
              <a:ext cx="214314" cy="357190"/>
              <a:chOff x="6858010" y="1643046"/>
              <a:chExt cx="934368" cy="1500202"/>
            </a:xfrm>
          </p:grpSpPr>
          <p:sp>
            <p:nvSpPr>
              <p:cNvPr id="863" name="862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4" name="863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5" name="864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6" name="865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7" name="866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8" name="867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9" name="868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0" name="869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1" name="870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2" name="871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3" name="872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4" name="87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5" name="87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6" name="8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77" name="876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979" name="978 Grupo"/>
          <p:cNvGrpSpPr/>
          <p:nvPr/>
        </p:nvGrpSpPr>
        <p:grpSpPr>
          <a:xfrm>
            <a:off x="8286776" y="3214686"/>
            <a:ext cx="672167" cy="3071834"/>
            <a:chOff x="8286776" y="3214686"/>
            <a:chExt cx="672167" cy="3071834"/>
          </a:xfrm>
        </p:grpSpPr>
        <p:sp>
          <p:nvSpPr>
            <p:cNvPr id="971" name="970 Forma libre"/>
            <p:cNvSpPr/>
            <p:nvPr/>
          </p:nvSpPr>
          <p:spPr>
            <a:xfrm>
              <a:off x="8469086" y="3581400"/>
              <a:ext cx="489857" cy="2558143"/>
            </a:xfrm>
            <a:custGeom>
              <a:avLst/>
              <a:gdLst>
                <a:gd name="connsiteX0" fmla="*/ 152400 w 489857"/>
                <a:gd name="connsiteY0" fmla="*/ 2558143 h 2558143"/>
                <a:gd name="connsiteX1" fmla="*/ 489857 w 489857"/>
                <a:gd name="connsiteY1" fmla="*/ 2558143 h 2558143"/>
                <a:gd name="connsiteX2" fmla="*/ 489857 w 489857"/>
                <a:gd name="connsiteY2" fmla="*/ 936171 h 2558143"/>
                <a:gd name="connsiteX3" fmla="*/ 0 w 489857"/>
                <a:gd name="connsiteY3" fmla="*/ 936171 h 2558143"/>
                <a:gd name="connsiteX4" fmla="*/ 0 w 489857"/>
                <a:gd name="connsiteY4" fmla="*/ 0 h 255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857" h="2558143">
                  <a:moveTo>
                    <a:pt x="152400" y="2558143"/>
                  </a:moveTo>
                  <a:lnTo>
                    <a:pt x="489857" y="2558143"/>
                  </a:lnTo>
                  <a:lnTo>
                    <a:pt x="489857" y="936171"/>
                  </a:lnTo>
                  <a:lnTo>
                    <a:pt x="0" y="936171"/>
                  </a:lnTo>
                  <a:lnTo>
                    <a:pt x="0" y="0"/>
                  </a:lnTo>
                </a:path>
              </a:pathLst>
            </a:custGeom>
            <a:ln w="152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846" name="845 Grupo"/>
            <p:cNvGrpSpPr/>
            <p:nvPr/>
          </p:nvGrpSpPr>
          <p:grpSpPr>
            <a:xfrm>
              <a:off x="8358214" y="3214686"/>
              <a:ext cx="214314" cy="357190"/>
              <a:chOff x="6858010" y="1643046"/>
              <a:chExt cx="934368" cy="1500202"/>
            </a:xfrm>
          </p:grpSpPr>
          <p:sp>
            <p:nvSpPr>
              <p:cNvPr id="847" name="84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8" name="84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9" name="84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0" name="84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1" name="85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2" name="85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3" name="85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4" name="85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5" name="85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6" name="85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7" name="85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8" name="85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59" name="85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0" name="85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61" name="86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930" name="929 Grupo"/>
            <p:cNvGrpSpPr/>
            <p:nvPr/>
          </p:nvGrpSpPr>
          <p:grpSpPr>
            <a:xfrm rot="16200000" flipH="1">
              <a:off x="8345830" y="5988384"/>
              <a:ext cx="239082" cy="357190"/>
              <a:chOff x="6858010" y="1643046"/>
              <a:chExt cx="934368" cy="1500202"/>
            </a:xfrm>
          </p:grpSpPr>
          <p:sp>
            <p:nvSpPr>
              <p:cNvPr id="931" name="930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2" name="931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3" name="932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4" name="933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5" name="934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6" name="935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7" name="936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8" name="937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39" name="938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0" name="939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1" name="940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2" name="94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3" name="94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4" name="94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45" name="944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976" name="975 Grupo"/>
          <p:cNvGrpSpPr/>
          <p:nvPr/>
        </p:nvGrpSpPr>
        <p:grpSpPr>
          <a:xfrm>
            <a:off x="6357950" y="2071678"/>
            <a:ext cx="1785950" cy="1951274"/>
            <a:chOff x="6357950" y="2000240"/>
            <a:chExt cx="1785950" cy="1951274"/>
          </a:xfrm>
        </p:grpSpPr>
        <p:sp>
          <p:nvSpPr>
            <p:cNvPr id="970" name="969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782" name="781 Grupo"/>
            <p:cNvGrpSpPr/>
            <p:nvPr/>
          </p:nvGrpSpPr>
          <p:grpSpPr>
            <a:xfrm>
              <a:off x="6357950" y="2000240"/>
              <a:ext cx="214314" cy="357190"/>
              <a:chOff x="6858010" y="1643046"/>
              <a:chExt cx="934368" cy="1500202"/>
            </a:xfrm>
          </p:grpSpPr>
          <p:sp>
            <p:nvSpPr>
              <p:cNvPr id="783" name="782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4" name="783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5" name="784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6" name="785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7" name="786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8" name="787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89" name="788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0" name="789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1" name="790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2" name="791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3" name="792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4" name="79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5" name="79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6" name="79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97" name="796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830" name="829 Grupo"/>
            <p:cNvGrpSpPr/>
            <p:nvPr/>
          </p:nvGrpSpPr>
          <p:grpSpPr>
            <a:xfrm>
              <a:off x="7929586" y="3214686"/>
              <a:ext cx="214314" cy="357190"/>
              <a:chOff x="6858010" y="1643046"/>
              <a:chExt cx="934368" cy="1500202"/>
            </a:xfrm>
          </p:grpSpPr>
          <p:sp>
            <p:nvSpPr>
              <p:cNvPr id="831" name="830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2" name="831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3" name="832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4" name="833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5" name="834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6" name="835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7" name="836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8" name="837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39" name="838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0" name="839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1" name="840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2" name="84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3" name="84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4" name="84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45" name="844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978" name="977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972" name="971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814" name="813 Grupo"/>
            <p:cNvGrpSpPr/>
            <p:nvPr/>
          </p:nvGrpSpPr>
          <p:grpSpPr>
            <a:xfrm>
              <a:off x="7511636" y="3214686"/>
              <a:ext cx="214314" cy="357190"/>
              <a:chOff x="6858010" y="1643046"/>
              <a:chExt cx="934368" cy="1500202"/>
            </a:xfrm>
          </p:grpSpPr>
          <p:sp>
            <p:nvSpPr>
              <p:cNvPr id="815" name="81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16" name="81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17" name="81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18" name="81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19" name="81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0" name="81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1" name="82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2" name="82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3" name="82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4" name="82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5" name="82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6" name="8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7" name="8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8" name="82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829" name="82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954" name="953 Grupo"/>
            <p:cNvGrpSpPr/>
            <p:nvPr/>
          </p:nvGrpSpPr>
          <p:grpSpPr>
            <a:xfrm rot="16200000" flipH="1">
              <a:off x="5702624" y="4512954"/>
              <a:ext cx="239082" cy="357190"/>
              <a:chOff x="6858010" y="1643046"/>
              <a:chExt cx="934368" cy="1500202"/>
            </a:xfrm>
          </p:grpSpPr>
          <p:sp>
            <p:nvSpPr>
              <p:cNvPr id="955" name="95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56" name="95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57" name="95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58" name="95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59" name="95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0" name="95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1" name="96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2" name="96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3" name="96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4" name="96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5" name="96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6" name="96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7" name="96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8" name="96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969" name="96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033" name="1032 Grupo"/>
          <p:cNvGrpSpPr/>
          <p:nvPr/>
        </p:nvGrpSpPr>
        <p:grpSpPr>
          <a:xfrm>
            <a:off x="5286380" y="2020789"/>
            <a:ext cx="1714512" cy="1193897"/>
            <a:chOff x="5286380" y="2000240"/>
            <a:chExt cx="1714512" cy="1193897"/>
          </a:xfrm>
        </p:grpSpPr>
        <p:grpSp>
          <p:nvGrpSpPr>
            <p:cNvPr id="1034" name="797 Grupo"/>
            <p:cNvGrpSpPr/>
            <p:nvPr/>
          </p:nvGrpSpPr>
          <p:grpSpPr>
            <a:xfrm>
              <a:off x="6786580" y="2000240"/>
              <a:ext cx="214314" cy="357190"/>
              <a:chOff x="6858010" y="1643046"/>
              <a:chExt cx="934368" cy="1500202"/>
            </a:xfrm>
          </p:grpSpPr>
          <p:sp>
            <p:nvSpPr>
              <p:cNvPr id="1052" name="105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3" name="105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4" name="105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5" name="105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6" name="1055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7" name="1056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8" name="1057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9" name="1058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0" name="1059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1" name="1060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2" name="1061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3" name="106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4" name="106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5" name="106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66" name="1065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1035" name="877 Grupo"/>
            <p:cNvGrpSpPr/>
            <p:nvPr/>
          </p:nvGrpSpPr>
          <p:grpSpPr>
            <a:xfrm rot="16200000" flipH="1">
              <a:off x="5357820" y="2214556"/>
              <a:ext cx="214314" cy="357190"/>
              <a:chOff x="6858010" y="1643046"/>
              <a:chExt cx="934368" cy="1500202"/>
            </a:xfrm>
          </p:grpSpPr>
          <p:sp>
            <p:nvSpPr>
              <p:cNvPr id="1037" name="103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38" name="103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39" name="103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0" name="103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1" name="104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2" name="104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3" name="104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4" name="104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5" name="104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6" name="104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7" name="104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8" name="104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49" name="104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0" name="104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1051" name="105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1036" name="1035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47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37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46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64" y="714352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57" y="946540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86" y="714352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3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6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7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57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0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1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3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4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695976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572264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2" name="461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3" name="781 Grupo"/>
            <p:cNvGrpSpPr/>
            <p:nvPr/>
          </p:nvGrpSpPr>
          <p:grpSpPr>
            <a:xfrm>
              <a:off x="6357952" y="2000240"/>
              <a:ext cx="214314" cy="357190"/>
              <a:chOff x="6858010" y="1643046"/>
              <a:chExt cx="934368" cy="1500202"/>
            </a:xfrm>
          </p:grpSpPr>
          <p:sp>
            <p:nvSpPr>
              <p:cNvPr id="480" name="47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4" name="829 Grupo"/>
            <p:cNvGrpSpPr/>
            <p:nvPr/>
          </p:nvGrpSpPr>
          <p:grpSpPr>
            <a:xfrm>
              <a:off x="7929588" y="3214686"/>
              <a:ext cx="214314" cy="357190"/>
              <a:chOff x="6858010" y="1643046"/>
              <a:chExt cx="934368" cy="1500202"/>
            </a:xfrm>
          </p:grpSpPr>
          <p:sp>
            <p:nvSpPr>
              <p:cNvPr id="465" name="46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5" name="494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496" name="495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7" name="765 Grupo"/>
            <p:cNvGrpSpPr/>
            <p:nvPr/>
          </p:nvGrpSpPr>
          <p:grpSpPr>
            <a:xfrm>
              <a:off x="5940002" y="2000240"/>
              <a:ext cx="214314" cy="357190"/>
              <a:chOff x="6858010" y="1643046"/>
              <a:chExt cx="934368" cy="1500202"/>
            </a:xfrm>
          </p:grpSpPr>
          <p:sp>
            <p:nvSpPr>
              <p:cNvPr id="514" name="51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8" name="861 Grupo"/>
            <p:cNvGrpSpPr/>
            <p:nvPr/>
          </p:nvGrpSpPr>
          <p:grpSpPr>
            <a:xfrm flipV="1">
              <a:off x="3571870" y="4000504"/>
              <a:ext cx="214314" cy="357190"/>
              <a:chOff x="6858010" y="1643046"/>
              <a:chExt cx="934368" cy="1500202"/>
            </a:xfrm>
          </p:grpSpPr>
          <p:sp>
            <p:nvSpPr>
              <p:cNvPr id="499" name="49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563" name="562 Grupo"/>
          <p:cNvGrpSpPr/>
          <p:nvPr/>
        </p:nvGrpSpPr>
        <p:grpSpPr>
          <a:xfrm>
            <a:off x="6286512" y="5072074"/>
            <a:ext cx="2103457" cy="1357322"/>
            <a:chOff x="1602343" y="1500174"/>
            <a:chExt cx="4684169" cy="3071834"/>
          </a:xfrm>
        </p:grpSpPr>
        <p:grpSp>
          <p:nvGrpSpPr>
            <p:cNvPr id="564" name="14 Grupo"/>
            <p:cNvGrpSpPr/>
            <p:nvPr/>
          </p:nvGrpSpPr>
          <p:grpSpPr>
            <a:xfrm rot="-1200000">
              <a:off x="2214546" y="2214554"/>
              <a:ext cx="252000" cy="571504"/>
              <a:chOff x="428596" y="1428736"/>
              <a:chExt cx="252000" cy="571504"/>
            </a:xfrm>
          </p:grpSpPr>
          <p:sp>
            <p:nvSpPr>
              <p:cNvPr id="597" name="13 Rectángulo redondeado"/>
              <p:cNvSpPr/>
              <p:nvPr/>
            </p:nvSpPr>
            <p:spPr>
              <a:xfrm>
                <a:off x="500034" y="1571612"/>
                <a:ext cx="108000" cy="428628"/>
              </a:xfrm>
              <a:prstGeom prst="roundRect">
                <a:avLst/>
              </a:prstGeom>
              <a:gradFill flip="none" rotWithShape="1">
                <a:gsLst>
                  <a:gs pos="5800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36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0" scaled="1"/>
                <a:tileRect/>
              </a:gra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8" name="12 Conector"/>
              <p:cNvSpPr/>
              <p:nvPr/>
            </p:nvSpPr>
            <p:spPr>
              <a:xfrm>
                <a:off x="428596" y="1428736"/>
                <a:ext cx="252000" cy="252000"/>
              </a:xfrm>
              <a:prstGeom prst="flowChartConnector">
                <a:avLst/>
              </a:prstGeom>
              <a:gradFill flip="none" rotWithShape="1">
                <a:gsLst>
                  <a:gs pos="5800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36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0" scaled="1"/>
                <a:tileRect/>
              </a:gra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65" name="40 Grupo"/>
            <p:cNvGrpSpPr/>
            <p:nvPr/>
          </p:nvGrpSpPr>
          <p:grpSpPr>
            <a:xfrm>
              <a:off x="1602343" y="1500174"/>
              <a:ext cx="4684169" cy="3071834"/>
              <a:chOff x="1602343" y="1500174"/>
              <a:chExt cx="4684169" cy="3071834"/>
            </a:xfrm>
          </p:grpSpPr>
          <p:sp>
            <p:nvSpPr>
              <p:cNvPr id="566" name="565 Rectángulo"/>
              <p:cNvSpPr/>
              <p:nvPr/>
            </p:nvSpPr>
            <p:spPr>
              <a:xfrm>
                <a:off x="4286248" y="2357430"/>
                <a:ext cx="357190" cy="142876"/>
              </a:xfrm>
              <a:prstGeom prst="rec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67" name="3 Rectángulo"/>
              <p:cNvSpPr/>
              <p:nvPr/>
            </p:nvSpPr>
            <p:spPr>
              <a:xfrm>
                <a:off x="2000232" y="2714620"/>
                <a:ext cx="1571636" cy="1500198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68" name="567 Rectángulo"/>
              <p:cNvSpPr/>
              <p:nvPr/>
            </p:nvSpPr>
            <p:spPr>
              <a:xfrm>
                <a:off x="1832143" y="2714620"/>
                <a:ext cx="168089" cy="1500198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69" name="568 Rectángulo"/>
              <p:cNvSpPr/>
              <p:nvPr/>
            </p:nvSpPr>
            <p:spPr>
              <a:xfrm rot="5400000">
                <a:off x="3036083" y="2321711"/>
                <a:ext cx="285752" cy="500066"/>
              </a:xfrm>
              <a:prstGeom prst="rect">
                <a:avLst/>
              </a:prstGeom>
              <a:gradFill flip="none" rotWithShape="1">
                <a:gsLst>
                  <a:gs pos="21000">
                    <a:schemeClr val="dk1">
                      <a:tint val="40000"/>
                      <a:satMod val="350000"/>
                    </a:schemeClr>
                  </a:gs>
                  <a:gs pos="0">
                    <a:schemeClr val="dk1">
                      <a:tint val="45000"/>
                      <a:shade val="99000"/>
                      <a:satMod val="350000"/>
                    </a:schemeClr>
                  </a:gs>
                  <a:gs pos="38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lin ang="108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0" name="569 Rectángulo"/>
              <p:cNvSpPr/>
              <p:nvPr/>
            </p:nvSpPr>
            <p:spPr>
              <a:xfrm rot="5400000">
                <a:off x="3326597" y="2540787"/>
                <a:ext cx="285752" cy="61914"/>
              </a:xfrm>
              <a:prstGeom prst="rect">
                <a:avLst/>
              </a:prstGeom>
              <a:gradFill flip="none" rotWithShape="1">
                <a:gsLst>
                  <a:gs pos="21000">
                    <a:schemeClr val="dk1">
                      <a:tint val="40000"/>
                      <a:satMod val="350000"/>
                    </a:schemeClr>
                  </a:gs>
                  <a:gs pos="0">
                    <a:schemeClr val="dk1">
                      <a:tint val="45000"/>
                      <a:shade val="99000"/>
                      <a:satMod val="350000"/>
                    </a:schemeClr>
                  </a:gs>
                  <a:gs pos="38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lin ang="108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571" name="24 Grupo"/>
              <p:cNvGrpSpPr/>
              <p:nvPr/>
            </p:nvGrpSpPr>
            <p:grpSpPr>
              <a:xfrm rot="5400000">
                <a:off x="5929322" y="3857628"/>
                <a:ext cx="500066" cy="214314"/>
                <a:chOff x="4786314" y="1071546"/>
                <a:chExt cx="857256" cy="357190"/>
              </a:xfrm>
            </p:grpSpPr>
            <p:sp>
              <p:nvSpPr>
                <p:cNvPr id="595" name="8 Rectángulo"/>
                <p:cNvSpPr/>
                <p:nvPr/>
              </p:nvSpPr>
              <p:spPr>
                <a:xfrm>
                  <a:off x="4786314" y="1071546"/>
                  <a:ext cx="857256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6" name="9 Rectángulo"/>
                <p:cNvSpPr/>
                <p:nvPr/>
              </p:nvSpPr>
              <p:spPr>
                <a:xfrm>
                  <a:off x="5072066" y="1071546"/>
                  <a:ext cx="285752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572" name="28 Grupo"/>
              <p:cNvGrpSpPr/>
              <p:nvPr/>
            </p:nvGrpSpPr>
            <p:grpSpPr>
              <a:xfrm>
                <a:off x="5000628" y="1571613"/>
                <a:ext cx="357190" cy="714381"/>
                <a:chOff x="2428860" y="428604"/>
                <a:chExt cx="285752" cy="642942"/>
              </a:xfrm>
            </p:grpSpPr>
            <p:sp>
              <p:nvSpPr>
                <p:cNvPr id="593" name="10 Operación manual"/>
                <p:cNvSpPr/>
                <p:nvPr/>
              </p:nvSpPr>
              <p:spPr>
                <a:xfrm flipV="1">
                  <a:off x="2428860" y="428604"/>
                  <a:ext cx="285752" cy="214314"/>
                </a:xfrm>
                <a:prstGeom prst="flowChartManualOperation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4" name="11 Rectángulo"/>
                <p:cNvSpPr/>
                <p:nvPr/>
              </p:nvSpPr>
              <p:spPr>
                <a:xfrm>
                  <a:off x="2428860" y="642918"/>
                  <a:ext cx="285752" cy="428628"/>
                </a:xfrm>
                <a:prstGeom prst="rect">
                  <a:avLst/>
                </a:prstGeom>
                <a:gradFill>
                  <a:gsLst>
                    <a:gs pos="5200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0800000" scaled="0"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573" name="23 Grupo"/>
              <p:cNvGrpSpPr/>
              <p:nvPr/>
            </p:nvGrpSpPr>
            <p:grpSpPr>
              <a:xfrm>
                <a:off x="3571868" y="2500306"/>
                <a:ext cx="2500330" cy="1857388"/>
                <a:chOff x="3571868" y="2500306"/>
                <a:chExt cx="2500330" cy="1857388"/>
              </a:xfrm>
            </p:grpSpPr>
            <p:sp>
              <p:nvSpPr>
                <p:cNvPr id="585" name="584 Rectángulo"/>
                <p:cNvSpPr/>
                <p:nvPr/>
              </p:nvSpPr>
              <p:spPr>
                <a:xfrm>
                  <a:off x="3571868" y="2500306"/>
                  <a:ext cx="2500330" cy="185738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6" name="585 Rectángulo"/>
                <p:cNvSpPr/>
                <p:nvPr/>
              </p:nvSpPr>
              <p:spPr>
                <a:xfrm>
                  <a:off x="3571868" y="2500306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7" name="586 Rectángulo"/>
                <p:cNvSpPr/>
                <p:nvPr/>
              </p:nvSpPr>
              <p:spPr>
                <a:xfrm>
                  <a:off x="3571868" y="2786058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8" name="587 Rectángulo"/>
                <p:cNvSpPr/>
                <p:nvPr/>
              </p:nvSpPr>
              <p:spPr>
                <a:xfrm>
                  <a:off x="3571868" y="3071810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9" name="588 Rectángulo"/>
                <p:cNvSpPr/>
                <p:nvPr/>
              </p:nvSpPr>
              <p:spPr>
                <a:xfrm>
                  <a:off x="3571868" y="3357562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0" name="589 Rectángulo"/>
                <p:cNvSpPr/>
                <p:nvPr/>
              </p:nvSpPr>
              <p:spPr>
                <a:xfrm>
                  <a:off x="3571868" y="3643314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1" name="590 Rectángulo"/>
                <p:cNvSpPr/>
                <p:nvPr/>
              </p:nvSpPr>
              <p:spPr>
                <a:xfrm>
                  <a:off x="3571868" y="3929066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2" name="591 Rectángulo"/>
                <p:cNvSpPr/>
                <p:nvPr/>
              </p:nvSpPr>
              <p:spPr>
                <a:xfrm>
                  <a:off x="3571868" y="4214818"/>
                  <a:ext cx="2500330" cy="1428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40000"/>
                        <a:satMod val="350000"/>
                      </a:schemeClr>
                    </a:gs>
                    <a:gs pos="40000">
                      <a:schemeClr val="dk1">
                        <a:tint val="45000"/>
                        <a:shade val="99000"/>
                        <a:satMod val="350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  <a:gs pos="100000">
                      <a:schemeClr val="dk1">
                        <a:shade val="20000"/>
                        <a:satMod val="25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574" name="25 Grupo"/>
              <p:cNvGrpSpPr/>
              <p:nvPr/>
            </p:nvGrpSpPr>
            <p:grpSpPr>
              <a:xfrm>
                <a:off x="4929190" y="2285992"/>
                <a:ext cx="500066" cy="214314"/>
                <a:chOff x="4786314" y="1071546"/>
                <a:chExt cx="857256" cy="357190"/>
              </a:xfrm>
            </p:grpSpPr>
            <p:sp>
              <p:nvSpPr>
                <p:cNvPr id="583" name="582 Rectángulo"/>
                <p:cNvSpPr/>
                <p:nvPr/>
              </p:nvSpPr>
              <p:spPr>
                <a:xfrm>
                  <a:off x="4786314" y="1071546"/>
                  <a:ext cx="857256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4" name="583 Rectángulo"/>
                <p:cNvSpPr/>
                <p:nvPr/>
              </p:nvSpPr>
              <p:spPr>
                <a:xfrm>
                  <a:off x="5072066" y="1071546"/>
                  <a:ext cx="285752" cy="357190"/>
                </a:xfrm>
                <a:prstGeom prst="rect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0800000" scaled="0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575" name="31 Grupo"/>
              <p:cNvGrpSpPr/>
              <p:nvPr/>
            </p:nvGrpSpPr>
            <p:grpSpPr>
              <a:xfrm>
                <a:off x="2643174" y="1500174"/>
                <a:ext cx="1428760" cy="1000132"/>
                <a:chOff x="2214546" y="1214422"/>
                <a:chExt cx="1428760" cy="1000132"/>
              </a:xfrm>
            </p:grpSpPr>
            <p:sp>
              <p:nvSpPr>
                <p:cNvPr id="581" name="580 Tarjeta"/>
                <p:cNvSpPr/>
                <p:nvPr/>
              </p:nvSpPr>
              <p:spPr>
                <a:xfrm>
                  <a:off x="2214546" y="1214422"/>
                  <a:ext cx="1214446" cy="357190"/>
                </a:xfrm>
                <a:prstGeom prst="flowChartPunchedCard">
                  <a:avLst/>
                </a:prstGeom>
                <a:solidFill>
                  <a:schemeClr val="tx2">
                    <a:lumMod val="75000"/>
                  </a:schemeClr>
                </a:solidFill>
                <a:ln w="12700" cap="rnd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82" name="581 Rectángulo"/>
                <p:cNvSpPr/>
                <p:nvPr/>
              </p:nvSpPr>
              <p:spPr>
                <a:xfrm>
                  <a:off x="3357554" y="1214422"/>
                  <a:ext cx="285752" cy="100013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42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sp>
            <p:nvSpPr>
              <p:cNvPr id="576" name="575 Rectángulo redondeado"/>
              <p:cNvSpPr/>
              <p:nvPr/>
            </p:nvSpPr>
            <p:spPr>
              <a:xfrm>
                <a:off x="2000232" y="2786058"/>
                <a:ext cx="928694" cy="28575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7" name="576 Rectángulo"/>
              <p:cNvSpPr/>
              <p:nvPr/>
            </p:nvSpPr>
            <p:spPr>
              <a:xfrm>
                <a:off x="1602343" y="2721367"/>
                <a:ext cx="1025223" cy="5572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s-ES" sz="10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OFF</a:t>
                </a:r>
                <a:endParaRPr lang="es-ES" sz="10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" name="577 Rectángulo"/>
              <p:cNvSpPr/>
              <p:nvPr/>
            </p:nvSpPr>
            <p:spPr>
              <a:xfrm>
                <a:off x="2554833" y="2721367"/>
                <a:ext cx="868156" cy="5572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s-ES" sz="10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ON</a:t>
                </a:r>
                <a:endParaRPr lang="es-ES" sz="10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" name="578 Rectángulo"/>
              <p:cNvSpPr/>
              <p:nvPr/>
            </p:nvSpPr>
            <p:spPr>
              <a:xfrm>
                <a:off x="3571868" y="4357694"/>
                <a:ext cx="500066" cy="214314"/>
              </a:xfrm>
              <a:prstGeom prst="rect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0" name="579 Rectángulo"/>
              <p:cNvSpPr/>
              <p:nvPr/>
            </p:nvSpPr>
            <p:spPr>
              <a:xfrm>
                <a:off x="5500694" y="4357694"/>
                <a:ext cx="500066" cy="214314"/>
              </a:xfrm>
              <a:prstGeom prst="rect">
                <a:avLst/>
              </a:prstGeom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599" name="598 Grupo"/>
          <p:cNvGrpSpPr/>
          <p:nvPr/>
        </p:nvGrpSpPr>
        <p:grpSpPr>
          <a:xfrm>
            <a:off x="8286776" y="3214686"/>
            <a:ext cx="672167" cy="3071834"/>
            <a:chOff x="8286776" y="3214686"/>
            <a:chExt cx="672167" cy="3071834"/>
          </a:xfrm>
        </p:grpSpPr>
        <p:sp>
          <p:nvSpPr>
            <p:cNvPr id="600" name="599 Forma libre"/>
            <p:cNvSpPr/>
            <p:nvPr/>
          </p:nvSpPr>
          <p:spPr>
            <a:xfrm>
              <a:off x="8469086" y="3581400"/>
              <a:ext cx="489857" cy="2558143"/>
            </a:xfrm>
            <a:custGeom>
              <a:avLst/>
              <a:gdLst>
                <a:gd name="connsiteX0" fmla="*/ 152400 w 489857"/>
                <a:gd name="connsiteY0" fmla="*/ 2558143 h 2558143"/>
                <a:gd name="connsiteX1" fmla="*/ 489857 w 489857"/>
                <a:gd name="connsiteY1" fmla="*/ 2558143 h 2558143"/>
                <a:gd name="connsiteX2" fmla="*/ 489857 w 489857"/>
                <a:gd name="connsiteY2" fmla="*/ 936171 h 2558143"/>
                <a:gd name="connsiteX3" fmla="*/ 0 w 489857"/>
                <a:gd name="connsiteY3" fmla="*/ 936171 h 2558143"/>
                <a:gd name="connsiteX4" fmla="*/ 0 w 489857"/>
                <a:gd name="connsiteY4" fmla="*/ 0 h 255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857" h="2558143">
                  <a:moveTo>
                    <a:pt x="152400" y="2558143"/>
                  </a:moveTo>
                  <a:lnTo>
                    <a:pt x="489857" y="2558143"/>
                  </a:lnTo>
                  <a:lnTo>
                    <a:pt x="489857" y="936171"/>
                  </a:lnTo>
                  <a:lnTo>
                    <a:pt x="0" y="936171"/>
                  </a:lnTo>
                  <a:lnTo>
                    <a:pt x="0" y="0"/>
                  </a:lnTo>
                </a:path>
              </a:pathLst>
            </a:custGeom>
            <a:ln w="152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01" name="845 Grupo"/>
            <p:cNvGrpSpPr/>
            <p:nvPr/>
          </p:nvGrpSpPr>
          <p:grpSpPr>
            <a:xfrm>
              <a:off x="8358216" y="3214686"/>
              <a:ext cx="214314" cy="357190"/>
              <a:chOff x="6858010" y="1643046"/>
              <a:chExt cx="934368" cy="1500202"/>
            </a:xfrm>
          </p:grpSpPr>
          <p:sp>
            <p:nvSpPr>
              <p:cNvPr id="618" name="617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9" name="618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0" name="619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1" name="620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2" name="621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3" name="622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4" name="623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5" name="624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6" name="625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7" name="626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8" name="627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9" name="62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0" name="62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1" name="63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2" name="631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02" name="929 Grupo"/>
            <p:cNvGrpSpPr/>
            <p:nvPr/>
          </p:nvGrpSpPr>
          <p:grpSpPr>
            <a:xfrm rot="16200000" flipH="1">
              <a:off x="8345830" y="5988386"/>
              <a:ext cx="239082" cy="357190"/>
              <a:chOff x="6858010" y="1643046"/>
              <a:chExt cx="934368" cy="1500202"/>
            </a:xfrm>
          </p:grpSpPr>
          <p:sp>
            <p:nvSpPr>
              <p:cNvPr id="603" name="602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4" name="603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5" name="604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6" name="605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7" name="606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8" name="607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9" name="608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0" name="609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1" name="610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2" name="611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3" name="612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4" name="61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5" name="61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6" name="61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7" name="616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33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4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35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6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7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8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9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40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641" name="640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642" name="641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3" name="813 Grupo"/>
            <p:cNvGrpSpPr/>
            <p:nvPr/>
          </p:nvGrpSpPr>
          <p:grpSpPr>
            <a:xfrm>
              <a:off x="7511638" y="3214686"/>
              <a:ext cx="214314" cy="357190"/>
              <a:chOff x="6858010" y="1643046"/>
              <a:chExt cx="934368" cy="1500202"/>
            </a:xfrm>
          </p:grpSpPr>
          <p:sp>
            <p:nvSpPr>
              <p:cNvPr id="660" name="65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1" name="66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2" name="66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3" name="66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4" name="66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5" name="66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6" name="66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7" name="66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8" name="66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9" name="66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0" name="66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1" name="67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2" name="67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3" name="67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4" name="67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44" name="953 Grupo"/>
            <p:cNvGrpSpPr/>
            <p:nvPr/>
          </p:nvGrpSpPr>
          <p:grpSpPr>
            <a:xfrm rot="16200000" flipH="1">
              <a:off x="5702624" y="4512956"/>
              <a:ext cx="239082" cy="357190"/>
              <a:chOff x="6858010" y="1643046"/>
              <a:chExt cx="934368" cy="1500202"/>
            </a:xfrm>
          </p:grpSpPr>
          <p:sp>
            <p:nvSpPr>
              <p:cNvPr id="645" name="64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6" name="64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7" name="64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8" name="64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9" name="64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0" name="64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1" name="65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2" name="65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3" name="65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4" name="65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5" name="65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6" name="65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7" name="65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8" name="65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9" name="65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75" name="Line 38"/>
          <p:cNvSpPr>
            <a:spLocks noChangeShapeType="1"/>
          </p:cNvSpPr>
          <p:nvPr/>
        </p:nvSpPr>
        <p:spPr bwMode="auto">
          <a:xfrm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6" name="Line 38"/>
          <p:cNvSpPr>
            <a:spLocks noChangeShapeType="1"/>
          </p:cNvSpPr>
          <p:nvPr/>
        </p:nvSpPr>
        <p:spPr bwMode="auto">
          <a:xfrm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7" name="Line 38"/>
          <p:cNvSpPr>
            <a:spLocks noChangeShapeType="1"/>
          </p:cNvSpPr>
          <p:nvPr/>
        </p:nvSpPr>
        <p:spPr bwMode="auto">
          <a:xfrm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8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grpSp>
        <p:nvGrpSpPr>
          <p:cNvPr id="679" name="678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68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8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8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683" name="682 Grupo"/>
          <p:cNvGrpSpPr/>
          <p:nvPr/>
        </p:nvGrpSpPr>
        <p:grpSpPr>
          <a:xfrm>
            <a:off x="7272000" y="2928934"/>
            <a:ext cx="661974" cy="279408"/>
            <a:chOff x="4716463" y="2133600"/>
            <a:chExt cx="1079500" cy="431800"/>
          </a:xfrm>
        </p:grpSpPr>
        <p:sp>
          <p:nvSpPr>
            <p:cNvPr id="68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8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8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687" name="686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8" name="687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9" name="688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0" name="689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1" name="690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2" name="691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93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94" name="69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5" name="69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6" name="69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97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98" name="69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9" name="69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0" name="69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01" name="700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702" name="701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3" name="702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04" name="703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5" name="704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06" name="705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707" name="706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08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716" name="715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7" name="716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8" name="717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9" name="718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9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710" name="709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1" name="710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712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714" name="713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715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713" name="712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20" name="719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721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736" name="735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7" name="736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22" name="721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3" name="722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4" name="723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5" name="724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6" name="725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27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734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5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8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732" name="73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3" name="73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9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730" name="729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1" name="730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38" name="737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739" name="738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0" name="739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1" name="740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2" name="741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43" name="742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744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762" name="76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3" name="76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4" name="76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5" name="76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6" name="765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7" name="766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8" name="767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9" name="768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0" name="769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1" name="770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2" name="771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3" name="77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4" name="77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5" name="77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6" name="775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745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747" name="74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8" name="74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9" name="74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0" name="74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1" name="75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2" name="75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3" name="75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4" name="75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5" name="75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6" name="75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7" name="75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8" name="75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9" name="75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0" name="75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1" name="76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746" name="745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77" name="776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78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83" name="78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4" name="78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79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80" name="779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81" name="780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2" name="781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85" name="1 Título"/>
          <p:cNvSpPr>
            <a:spLocks noGrp="1"/>
          </p:cNvSpPr>
          <p:nvPr>
            <p:ph type="title"/>
          </p:nvPr>
        </p:nvSpPr>
        <p:spPr>
          <a:xfrm>
            <a:off x="5500694" y="0"/>
            <a:ext cx="3643306" cy="928670"/>
          </a:xfrm>
        </p:spPr>
        <p:txBody>
          <a:bodyPr>
            <a:normAutofit/>
          </a:bodyPr>
          <a:lstStyle/>
          <a:p>
            <a:r>
              <a:rPr lang="es-ES_tradnl" sz="1800" dirty="0" smtClean="0"/>
              <a:t>ABRA LAS VALVULAS DE AMBOS JUEGOS DE MANOMETROS</a:t>
            </a:r>
            <a:endParaRPr lang="es-ES_tradnl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02362 0.00024 " pathEditMode="relative" ptsTypes="AA">
                                      <p:cBhvr>
                                        <p:cTn id="6" dur="2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02362 0.00024 " pathEditMode="relative" ptsTypes="AA">
                                      <p:cBhvr>
                                        <p:cTn id="9" dur="2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-0.01563 0.00024 " pathEditMode="relative" ptsTypes="AA">
                                      <p:cBhvr>
                                        <p:cTn id="12" dur="2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-0.01563 0.00024 " pathEditMode="relative" ptsTypes="AA">
                                      <p:cBhvr>
                                        <p:cTn id="15" dur="2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9" name="8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10" name="588 Grupo"/>
            <p:cNvGrpSpPr/>
            <p:nvPr/>
          </p:nvGrpSpPr>
          <p:grpSpPr>
            <a:xfrm rot="16200000" flipH="1">
              <a:off x="6327847" y="2673290"/>
              <a:ext cx="310245" cy="392910"/>
              <a:chOff x="4572000" y="3438524"/>
              <a:chExt cx="723904" cy="1000132"/>
            </a:xfrm>
          </p:grpSpPr>
          <p:sp>
            <p:nvSpPr>
              <p:cNvPr id="11" name="1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1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" name="13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5" name="14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0" name="19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21" name="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" name="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4" name="23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6" name="25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7" name="26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" name="27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" name="29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1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70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" name="31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" name="32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8" name="6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9" name="6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6" name="119 Grupo"/>
            <p:cNvGrpSpPr/>
            <p:nvPr/>
          </p:nvGrpSpPr>
          <p:grpSpPr>
            <a:xfrm rot="5400000" flipH="1">
              <a:off x="3525737" y="-1096774"/>
              <a:ext cx="928706" cy="2550919"/>
              <a:chOff x="6115511" y="1514187"/>
              <a:chExt cx="428649" cy="1200433"/>
            </a:xfrm>
          </p:grpSpPr>
          <p:sp>
            <p:nvSpPr>
              <p:cNvPr id="49" name="48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50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4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5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6" name="65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7" name="66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51" name="50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52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62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63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53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4" name="53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5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6" name="55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56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8" name="57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9" name="58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0" name="59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1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7" name="36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8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7" name="46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47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9" name="38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0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41" name="4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3" name="4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4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45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2" name="71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3" name="72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7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8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9" name="11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0" name="11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9" name="119 Grupo"/>
            <p:cNvGrpSpPr/>
            <p:nvPr/>
          </p:nvGrpSpPr>
          <p:grpSpPr>
            <a:xfrm flipH="1">
              <a:off x="2009746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100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5" name="114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6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7" name="116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8" name="117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1" name="100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102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13" name="112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4" name="113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103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5" name="104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6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9" name="108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0" name="109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1" name="110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2" name="111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4" name="103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21" name="120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22" name="121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23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7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9" name="138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0" name="139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1" name="140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2" name="141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4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31" name="13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3" name="13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5" name="124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126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127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128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129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43" name="142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4" name="143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5" name="144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6" name="145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9" name="148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50" name="149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51" name="150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52" name="151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53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7" name="166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8" name="167 Conector recto"/>
              <p:cNvCxnSpPr>
                <a:stCxn id="167" idx="0"/>
                <a:endCxn id="167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7" idx="7"/>
                <a:endCxn id="167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1 Conector recto"/>
              <p:cNvCxnSpPr>
                <a:stCxn id="167" idx="1"/>
                <a:endCxn id="167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>
                <a:stCxn id="167" idx="2"/>
                <a:endCxn id="167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>
                <a:stCxn id="167" idx="1"/>
                <a:endCxn id="167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>
                <a:stCxn id="167" idx="3"/>
                <a:endCxn id="167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173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174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175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176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6" name="155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7" name="156 Conector recto"/>
              <p:cNvCxnSpPr>
                <a:stCxn id="156" idx="0"/>
                <a:endCxn id="156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6" idx="7"/>
                <a:endCxn id="156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>
                <a:stCxn id="156" idx="1"/>
                <a:endCxn id="156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>
                <a:stCxn id="156" idx="2"/>
                <a:endCxn id="156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>
                <a:stCxn id="156" idx="1"/>
                <a:endCxn id="156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>
                <a:stCxn id="156" idx="3"/>
                <a:endCxn id="156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162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163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65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154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8" name="177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9" name="178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80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4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6" name="195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7" name="196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8" name="197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9" name="198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81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8" name="187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0" name="189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82" name="181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183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184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185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7" name="186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00" name="199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201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203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10" name="209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11" name="210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12" name="211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13" name="212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4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5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2" name="201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4" name="213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8" name="217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9" name="21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0" name="21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1" name="22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2" name="221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3" name="222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4" name="223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5" name="22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6" name="22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7" name="22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8" name="227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9" name="228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30" name="229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31" name="230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2" name="231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33" name="232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4" name="233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5" name="234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6" name="235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7" name="236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8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4" name="2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5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9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62" name="261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3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40" name="59 Grupo"/>
            <p:cNvGrpSpPr/>
            <p:nvPr/>
          </p:nvGrpSpPr>
          <p:grpSpPr>
            <a:xfrm rot="16200000" flipH="1">
              <a:off x="3357564" y="714352"/>
              <a:ext cx="714378" cy="571505"/>
              <a:chOff x="4572000" y="3438524"/>
              <a:chExt cx="1000132" cy="1000132"/>
            </a:xfrm>
          </p:grpSpPr>
          <p:sp>
            <p:nvSpPr>
              <p:cNvPr id="256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8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25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0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26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41" name="66 Grupo"/>
            <p:cNvGrpSpPr/>
            <p:nvPr/>
          </p:nvGrpSpPr>
          <p:grpSpPr>
            <a:xfrm rot="16200000" flipH="1">
              <a:off x="4196957" y="946540"/>
              <a:ext cx="428629" cy="392910"/>
              <a:chOff x="4572000" y="3438524"/>
              <a:chExt cx="1000132" cy="1000132"/>
            </a:xfrm>
          </p:grpSpPr>
          <p:sp>
            <p:nvSpPr>
              <p:cNvPr id="250" name="24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2" name="251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25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42" name="73 Grupo"/>
            <p:cNvGrpSpPr/>
            <p:nvPr/>
          </p:nvGrpSpPr>
          <p:grpSpPr>
            <a:xfrm rot="16200000" flipH="1">
              <a:off x="4714886" y="714352"/>
              <a:ext cx="714378" cy="571505"/>
              <a:chOff x="4572000" y="3438524"/>
              <a:chExt cx="1000132" cy="1000132"/>
            </a:xfrm>
          </p:grpSpPr>
          <p:sp>
            <p:nvSpPr>
              <p:cNvPr id="244" name="24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6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43" name="242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6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7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8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9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4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5" name="2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2" name="2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3" name="2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4" name="2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5" name="2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4" name="2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6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8" name="2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0" name="2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1" name="2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2" name="2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3" name="2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6" name="295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7" name="296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8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12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4" name="313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5" name="314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6" name="315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7" name="316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9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6" name="30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8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00" name="299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2" name="301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3" name="302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4" name="303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5" name="304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9" name="31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20" name="31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2" name="321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23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6" name="325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7" name="326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4" name="323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5" name="324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8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9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33" name="332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4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30" name="329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1" name="330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2" name="331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334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6" name="335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336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337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40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41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42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7" name="346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8" name="347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9" name="348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50" name="349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51" name="350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351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3" name="352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4" name="353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5" name="354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6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7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8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9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90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8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9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0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1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7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72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73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4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5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3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4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5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6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8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9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62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3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6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7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8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9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0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60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61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02" name="401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403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4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5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6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7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5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6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7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8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4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9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20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21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22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0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1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2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3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5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6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9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0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1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3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4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5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6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7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7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8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9" name="448 Grupo"/>
          <p:cNvGrpSpPr/>
          <p:nvPr/>
        </p:nvGrpSpPr>
        <p:grpSpPr>
          <a:xfrm>
            <a:off x="5500694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3" name="452 Grupo"/>
          <p:cNvGrpSpPr/>
          <p:nvPr/>
        </p:nvGrpSpPr>
        <p:grpSpPr>
          <a:xfrm flipH="1">
            <a:off x="6767546" y="1714488"/>
            <a:ext cx="661974" cy="279408"/>
            <a:chOff x="4716463" y="2133600"/>
            <a:chExt cx="1079500" cy="431800"/>
          </a:xfrm>
        </p:grpSpPr>
        <p:sp>
          <p:nvSpPr>
            <p:cNvPr id="45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7" name="456 Grupo"/>
          <p:cNvGrpSpPr/>
          <p:nvPr/>
        </p:nvGrpSpPr>
        <p:grpSpPr>
          <a:xfrm>
            <a:off x="7072330" y="2928934"/>
            <a:ext cx="661974" cy="279408"/>
            <a:chOff x="4716463" y="2133600"/>
            <a:chExt cx="1079500" cy="431800"/>
          </a:xfrm>
        </p:grpSpPr>
        <p:sp>
          <p:nvSpPr>
            <p:cNvPr id="4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 flipH="1">
            <a:off x="8339182" y="2928934"/>
            <a:ext cx="661974" cy="279408"/>
            <a:chOff x="4716463" y="2133600"/>
            <a:chExt cx="1079500" cy="431800"/>
          </a:xfrm>
        </p:grpSpPr>
        <p:sp>
          <p:nvSpPr>
            <p:cNvPr id="462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3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4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5" name="464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6" name="465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7" name="781 Grupo"/>
            <p:cNvGrpSpPr/>
            <p:nvPr/>
          </p:nvGrpSpPr>
          <p:grpSpPr>
            <a:xfrm>
              <a:off x="6357952" y="2000240"/>
              <a:ext cx="214314" cy="357190"/>
              <a:chOff x="6858010" y="1643046"/>
              <a:chExt cx="934368" cy="1500202"/>
            </a:xfrm>
          </p:grpSpPr>
          <p:sp>
            <p:nvSpPr>
              <p:cNvPr id="484" name="48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5" name="49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6" name="49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7" name="49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8" name="49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8" name="829 Grupo"/>
            <p:cNvGrpSpPr/>
            <p:nvPr/>
          </p:nvGrpSpPr>
          <p:grpSpPr>
            <a:xfrm>
              <a:off x="7929588" y="3214686"/>
              <a:ext cx="214314" cy="357190"/>
              <a:chOff x="6858010" y="1643046"/>
              <a:chExt cx="934368" cy="1500202"/>
            </a:xfrm>
          </p:grpSpPr>
          <p:sp>
            <p:nvSpPr>
              <p:cNvPr id="469" name="46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0" name="47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9" name="498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500" name="499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01" name="765 Grupo"/>
            <p:cNvGrpSpPr/>
            <p:nvPr/>
          </p:nvGrpSpPr>
          <p:grpSpPr>
            <a:xfrm>
              <a:off x="5940002" y="2000240"/>
              <a:ext cx="214314" cy="357190"/>
              <a:chOff x="6858010" y="1643046"/>
              <a:chExt cx="934368" cy="1500202"/>
            </a:xfrm>
          </p:grpSpPr>
          <p:sp>
            <p:nvSpPr>
              <p:cNvPr id="518" name="517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9" name="52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30" name="52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31" name="53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32" name="531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02" name="861 Grupo"/>
            <p:cNvGrpSpPr/>
            <p:nvPr/>
          </p:nvGrpSpPr>
          <p:grpSpPr>
            <a:xfrm flipV="1">
              <a:off x="3571870" y="4000504"/>
              <a:ext cx="214314" cy="357190"/>
              <a:chOff x="6858010" y="1643046"/>
              <a:chExt cx="934368" cy="1500202"/>
            </a:xfrm>
          </p:grpSpPr>
          <p:sp>
            <p:nvSpPr>
              <p:cNvPr id="503" name="502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4" name="51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568" name="14 Grupo"/>
          <p:cNvGrpSpPr/>
          <p:nvPr/>
        </p:nvGrpSpPr>
        <p:grpSpPr>
          <a:xfrm rot="20400000">
            <a:off x="6561426" y="5387730"/>
            <a:ext cx="113162" cy="252525"/>
            <a:chOff x="428596" y="1428736"/>
            <a:chExt cx="252000" cy="571504"/>
          </a:xfrm>
        </p:grpSpPr>
        <p:sp>
          <p:nvSpPr>
            <p:cNvPr id="601" name="13 Rectángulo redondeado"/>
            <p:cNvSpPr/>
            <p:nvPr/>
          </p:nvSpPr>
          <p:spPr>
            <a:xfrm>
              <a:off x="500034" y="1571612"/>
              <a:ext cx="108000" cy="428628"/>
            </a:xfrm>
            <a:prstGeom prst="roundRect">
              <a:avLst/>
            </a:prstGeom>
            <a:gradFill flip="none" rotWithShape="1">
              <a:gsLst>
                <a:gs pos="5800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36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0" scaled="1"/>
              <a:tileRect/>
            </a:gradFill>
            <a:ln w="635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2" name="12 Conector"/>
            <p:cNvSpPr/>
            <p:nvPr/>
          </p:nvSpPr>
          <p:spPr>
            <a:xfrm>
              <a:off x="428596" y="1428736"/>
              <a:ext cx="252000" cy="252000"/>
            </a:xfrm>
            <a:prstGeom prst="flowChartConnector">
              <a:avLst/>
            </a:prstGeom>
            <a:gradFill flip="none" rotWithShape="1">
              <a:gsLst>
                <a:gs pos="5800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36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0" scaled="1"/>
              <a:tileRect/>
            </a:gradFill>
            <a:ln w="635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69" name="40 Grupo"/>
          <p:cNvGrpSpPr/>
          <p:nvPr/>
        </p:nvGrpSpPr>
        <p:grpSpPr>
          <a:xfrm>
            <a:off x="6286512" y="5072074"/>
            <a:ext cx="2103457" cy="1357322"/>
            <a:chOff x="1602343" y="1500174"/>
            <a:chExt cx="4684169" cy="3071834"/>
          </a:xfrm>
        </p:grpSpPr>
        <p:sp>
          <p:nvSpPr>
            <p:cNvPr id="570" name="569 Rectángulo"/>
            <p:cNvSpPr/>
            <p:nvPr/>
          </p:nvSpPr>
          <p:spPr>
            <a:xfrm>
              <a:off x="4286248" y="2357430"/>
              <a:ext cx="357190" cy="142876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1" name="3 Rectángulo"/>
            <p:cNvSpPr/>
            <p:nvPr/>
          </p:nvSpPr>
          <p:spPr>
            <a:xfrm>
              <a:off x="2000232" y="2714620"/>
              <a:ext cx="1571636" cy="150019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2" name="571 Rectángulo"/>
            <p:cNvSpPr/>
            <p:nvPr/>
          </p:nvSpPr>
          <p:spPr>
            <a:xfrm>
              <a:off x="1832143" y="2714620"/>
              <a:ext cx="168089" cy="150019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3" name="572 Rectángulo"/>
            <p:cNvSpPr/>
            <p:nvPr/>
          </p:nvSpPr>
          <p:spPr>
            <a:xfrm rot="5400000">
              <a:off x="3036083" y="2321711"/>
              <a:ext cx="285752" cy="500066"/>
            </a:xfrm>
            <a:prstGeom prst="rect">
              <a:avLst/>
            </a:prstGeom>
            <a:gradFill flip="none" rotWithShape="1">
              <a:gsLst>
                <a:gs pos="21000">
                  <a:schemeClr val="dk1">
                    <a:tint val="40000"/>
                    <a:satMod val="350000"/>
                  </a:schemeClr>
                </a:gs>
                <a:gs pos="0">
                  <a:schemeClr val="dk1">
                    <a:tint val="45000"/>
                    <a:shade val="99000"/>
                    <a:satMod val="350000"/>
                  </a:schemeClr>
                </a:gs>
                <a:gs pos="38000">
                  <a:schemeClr val="dk1">
                    <a:tint val="45000"/>
                    <a:shade val="99000"/>
                    <a:satMod val="350000"/>
                  </a:schemeClr>
                </a:gs>
                <a:gs pos="100000">
                  <a:schemeClr val="dk1">
                    <a:shade val="20000"/>
                    <a:satMod val="255000"/>
                  </a:schemeClr>
                </a:gs>
              </a:gsLst>
              <a:lin ang="108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4" name="573 Rectángulo"/>
            <p:cNvSpPr/>
            <p:nvPr/>
          </p:nvSpPr>
          <p:spPr>
            <a:xfrm rot="5400000">
              <a:off x="3326597" y="2540787"/>
              <a:ext cx="285752" cy="61914"/>
            </a:xfrm>
            <a:prstGeom prst="rect">
              <a:avLst/>
            </a:prstGeom>
            <a:gradFill flip="none" rotWithShape="1">
              <a:gsLst>
                <a:gs pos="21000">
                  <a:schemeClr val="dk1">
                    <a:tint val="40000"/>
                    <a:satMod val="350000"/>
                  </a:schemeClr>
                </a:gs>
                <a:gs pos="0">
                  <a:schemeClr val="dk1">
                    <a:tint val="45000"/>
                    <a:shade val="99000"/>
                    <a:satMod val="350000"/>
                  </a:schemeClr>
                </a:gs>
                <a:gs pos="38000">
                  <a:schemeClr val="dk1">
                    <a:tint val="45000"/>
                    <a:shade val="99000"/>
                    <a:satMod val="350000"/>
                  </a:schemeClr>
                </a:gs>
                <a:gs pos="100000">
                  <a:schemeClr val="dk1">
                    <a:shade val="20000"/>
                    <a:satMod val="255000"/>
                  </a:schemeClr>
                </a:gs>
              </a:gsLst>
              <a:lin ang="108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75" name="24 Grupo"/>
            <p:cNvGrpSpPr/>
            <p:nvPr/>
          </p:nvGrpSpPr>
          <p:grpSpPr>
            <a:xfrm rot="5400000">
              <a:off x="5929322" y="3857628"/>
              <a:ext cx="500066" cy="214314"/>
              <a:chOff x="4786314" y="1071546"/>
              <a:chExt cx="857256" cy="357190"/>
            </a:xfrm>
          </p:grpSpPr>
          <p:sp>
            <p:nvSpPr>
              <p:cNvPr id="599" name="8 Rectángulo"/>
              <p:cNvSpPr/>
              <p:nvPr/>
            </p:nvSpPr>
            <p:spPr>
              <a:xfrm>
                <a:off x="4786314" y="1071546"/>
                <a:ext cx="857256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0" name="9 Rectángulo"/>
              <p:cNvSpPr/>
              <p:nvPr/>
            </p:nvSpPr>
            <p:spPr>
              <a:xfrm>
                <a:off x="5072066" y="1071546"/>
                <a:ext cx="285752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6" name="28 Grupo"/>
            <p:cNvGrpSpPr/>
            <p:nvPr/>
          </p:nvGrpSpPr>
          <p:grpSpPr>
            <a:xfrm>
              <a:off x="5000628" y="1571613"/>
              <a:ext cx="357190" cy="714381"/>
              <a:chOff x="2428860" y="428604"/>
              <a:chExt cx="285752" cy="642942"/>
            </a:xfrm>
          </p:grpSpPr>
          <p:sp>
            <p:nvSpPr>
              <p:cNvPr id="597" name="10 Operación manual"/>
              <p:cNvSpPr/>
              <p:nvPr/>
            </p:nvSpPr>
            <p:spPr>
              <a:xfrm flipV="1">
                <a:off x="2428860" y="428604"/>
                <a:ext cx="285752" cy="214314"/>
              </a:xfrm>
              <a:prstGeom prst="flowChartManualOperation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0800000" scaled="0"/>
              </a:gradFill>
              <a:ln w="6350"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8" name="11 Rectángulo"/>
              <p:cNvSpPr/>
              <p:nvPr/>
            </p:nvSpPr>
            <p:spPr>
              <a:xfrm>
                <a:off x="2428860" y="642918"/>
                <a:ext cx="285752" cy="428628"/>
              </a:xfrm>
              <a:prstGeom prst="rect">
                <a:avLst/>
              </a:prstGeom>
              <a:gradFill>
                <a:gsLst>
                  <a:gs pos="5200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0"/>
              </a:gradFill>
              <a:ln w="6350"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7" name="23 Grupo"/>
            <p:cNvGrpSpPr/>
            <p:nvPr/>
          </p:nvGrpSpPr>
          <p:grpSpPr>
            <a:xfrm>
              <a:off x="3571868" y="2500306"/>
              <a:ext cx="2500330" cy="1857388"/>
              <a:chOff x="3571868" y="2500306"/>
              <a:chExt cx="2500330" cy="1857388"/>
            </a:xfrm>
          </p:grpSpPr>
          <p:sp>
            <p:nvSpPr>
              <p:cNvPr id="589" name="588 Rectángulo"/>
              <p:cNvSpPr/>
              <p:nvPr/>
            </p:nvSpPr>
            <p:spPr>
              <a:xfrm>
                <a:off x="3571868" y="2500306"/>
                <a:ext cx="2500330" cy="18573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0" name="589 Rectángulo"/>
              <p:cNvSpPr/>
              <p:nvPr/>
            </p:nvSpPr>
            <p:spPr>
              <a:xfrm>
                <a:off x="3571868" y="2500306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1" name="590 Rectángulo"/>
              <p:cNvSpPr/>
              <p:nvPr/>
            </p:nvSpPr>
            <p:spPr>
              <a:xfrm>
                <a:off x="3571868" y="2786058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2" name="591 Rectángulo"/>
              <p:cNvSpPr/>
              <p:nvPr/>
            </p:nvSpPr>
            <p:spPr>
              <a:xfrm>
                <a:off x="3571868" y="3071810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3" name="592 Rectángulo"/>
              <p:cNvSpPr/>
              <p:nvPr/>
            </p:nvSpPr>
            <p:spPr>
              <a:xfrm>
                <a:off x="3571868" y="3357562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4" name="593 Rectángulo"/>
              <p:cNvSpPr/>
              <p:nvPr/>
            </p:nvSpPr>
            <p:spPr>
              <a:xfrm>
                <a:off x="3571868" y="3643314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5" name="594 Rectángulo"/>
              <p:cNvSpPr/>
              <p:nvPr/>
            </p:nvSpPr>
            <p:spPr>
              <a:xfrm>
                <a:off x="3571868" y="3929066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6" name="595 Rectángulo"/>
              <p:cNvSpPr/>
              <p:nvPr/>
            </p:nvSpPr>
            <p:spPr>
              <a:xfrm>
                <a:off x="3571868" y="4214818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8" name="25 Grupo"/>
            <p:cNvGrpSpPr/>
            <p:nvPr/>
          </p:nvGrpSpPr>
          <p:grpSpPr>
            <a:xfrm>
              <a:off x="4929190" y="2285992"/>
              <a:ext cx="500066" cy="214314"/>
              <a:chOff x="4786314" y="1071546"/>
              <a:chExt cx="857256" cy="357190"/>
            </a:xfrm>
          </p:grpSpPr>
          <p:sp>
            <p:nvSpPr>
              <p:cNvPr id="587" name="586 Rectángulo"/>
              <p:cNvSpPr/>
              <p:nvPr/>
            </p:nvSpPr>
            <p:spPr>
              <a:xfrm>
                <a:off x="4786314" y="1071546"/>
                <a:ext cx="857256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8" name="587 Rectángulo"/>
              <p:cNvSpPr/>
              <p:nvPr/>
            </p:nvSpPr>
            <p:spPr>
              <a:xfrm>
                <a:off x="5072066" y="1071546"/>
                <a:ext cx="285752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9" name="31 Grupo"/>
            <p:cNvGrpSpPr/>
            <p:nvPr/>
          </p:nvGrpSpPr>
          <p:grpSpPr>
            <a:xfrm>
              <a:off x="2643174" y="1500174"/>
              <a:ext cx="1428760" cy="1000132"/>
              <a:chOff x="2214546" y="1214422"/>
              <a:chExt cx="1428760" cy="1000132"/>
            </a:xfrm>
          </p:grpSpPr>
          <p:sp>
            <p:nvSpPr>
              <p:cNvPr id="585" name="584 Tarjeta"/>
              <p:cNvSpPr/>
              <p:nvPr/>
            </p:nvSpPr>
            <p:spPr>
              <a:xfrm>
                <a:off x="2214546" y="1214422"/>
                <a:ext cx="1214446" cy="357190"/>
              </a:xfrm>
              <a:prstGeom prst="flowChartPunchedCard">
                <a:avLst/>
              </a:prstGeom>
              <a:solidFill>
                <a:schemeClr val="tx2">
                  <a:lumMod val="75000"/>
                </a:schemeClr>
              </a:solidFill>
              <a:ln w="12700" cap="rnd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6" name="585 Rectángulo"/>
              <p:cNvSpPr/>
              <p:nvPr/>
            </p:nvSpPr>
            <p:spPr>
              <a:xfrm>
                <a:off x="3357554" y="1214422"/>
                <a:ext cx="285752" cy="1000132"/>
              </a:xfrm>
              <a:prstGeom prst="rect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42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580" name="579 Rectángulo redondeado"/>
            <p:cNvSpPr/>
            <p:nvPr/>
          </p:nvSpPr>
          <p:spPr>
            <a:xfrm>
              <a:off x="2000232" y="2786058"/>
              <a:ext cx="928694" cy="28575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1" name="580 Rectángulo"/>
            <p:cNvSpPr/>
            <p:nvPr/>
          </p:nvSpPr>
          <p:spPr>
            <a:xfrm>
              <a:off x="1602343" y="2721367"/>
              <a:ext cx="1025223" cy="5572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s-ES" sz="1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OFF</a:t>
              </a:r>
              <a:endParaRPr lang="es-ES" sz="1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2" name="581 Rectángulo"/>
            <p:cNvSpPr/>
            <p:nvPr/>
          </p:nvSpPr>
          <p:spPr>
            <a:xfrm>
              <a:off x="2554833" y="2721367"/>
              <a:ext cx="868156" cy="5572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s-ES" sz="1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ON</a:t>
              </a:r>
              <a:endParaRPr lang="es-ES" sz="1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3" name="582 Rectángulo"/>
            <p:cNvSpPr/>
            <p:nvPr/>
          </p:nvSpPr>
          <p:spPr>
            <a:xfrm>
              <a:off x="3571868" y="4357694"/>
              <a:ext cx="500066" cy="214314"/>
            </a:xfrm>
            <a:prstGeom prst="rect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4" name="583 Rectángulo"/>
            <p:cNvSpPr/>
            <p:nvPr/>
          </p:nvSpPr>
          <p:spPr>
            <a:xfrm>
              <a:off x="5500694" y="4357694"/>
              <a:ext cx="500066" cy="214314"/>
            </a:xfrm>
            <a:prstGeom prst="rect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03" name="602 Grupo"/>
          <p:cNvGrpSpPr/>
          <p:nvPr/>
        </p:nvGrpSpPr>
        <p:grpSpPr>
          <a:xfrm>
            <a:off x="8286776" y="3214686"/>
            <a:ext cx="672167" cy="3071834"/>
            <a:chOff x="8286776" y="3214686"/>
            <a:chExt cx="672167" cy="3071834"/>
          </a:xfrm>
        </p:grpSpPr>
        <p:sp>
          <p:nvSpPr>
            <p:cNvPr id="604" name="603 Forma libre"/>
            <p:cNvSpPr/>
            <p:nvPr/>
          </p:nvSpPr>
          <p:spPr>
            <a:xfrm>
              <a:off x="8469086" y="3581400"/>
              <a:ext cx="489857" cy="2558143"/>
            </a:xfrm>
            <a:custGeom>
              <a:avLst/>
              <a:gdLst>
                <a:gd name="connsiteX0" fmla="*/ 152400 w 489857"/>
                <a:gd name="connsiteY0" fmla="*/ 2558143 h 2558143"/>
                <a:gd name="connsiteX1" fmla="*/ 489857 w 489857"/>
                <a:gd name="connsiteY1" fmla="*/ 2558143 h 2558143"/>
                <a:gd name="connsiteX2" fmla="*/ 489857 w 489857"/>
                <a:gd name="connsiteY2" fmla="*/ 936171 h 2558143"/>
                <a:gd name="connsiteX3" fmla="*/ 0 w 489857"/>
                <a:gd name="connsiteY3" fmla="*/ 936171 h 2558143"/>
                <a:gd name="connsiteX4" fmla="*/ 0 w 489857"/>
                <a:gd name="connsiteY4" fmla="*/ 0 h 255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857" h="2558143">
                  <a:moveTo>
                    <a:pt x="152400" y="2558143"/>
                  </a:moveTo>
                  <a:lnTo>
                    <a:pt x="489857" y="2558143"/>
                  </a:lnTo>
                  <a:lnTo>
                    <a:pt x="489857" y="936171"/>
                  </a:lnTo>
                  <a:lnTo>
                    <a:pt x="0" y="936171"/>
                  </a:lnTo>
                  <a:lnTo>
                    <a:pt x="0" y="0"/>
                  </a:lnTo>
                </a:path>
              </a:pathLst>
            </a:custGeom>
            <a:ln w="152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05" name="845 Grupo"/>
            <p:cNvGrpSpPr/>
            <p:nvPr/>
          </p:nvGrpSpPr>
          <p:grpSpPr>
            <a:xfrm>
              <a:off x="8358216" y="3214686"/>
              <a:ext cx="214314" cy="357190"/>
              <a:chOff x="6858010" y="1643046"/>
              <a:chExt cx="934368" cy="1500202"/>
            </a:xfrm>
          </p:grpSpPr>
          <p:sp>
            <p:nvSpPr>
              <p:cNvPr id="622" name="62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3" name="62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4" name="62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5" name="62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6" name="625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7" name="626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8" name="627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9" name="628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0" name="629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1" name="630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2" name="631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3" name="63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4" name="63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5" name="63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6" name="635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06" name="929 Grupo"/>
            <p:cNvGrpSpPr/>
            <p:nvPr/>
          </p:nvGrpSpPr>
          <p:grpSpPr>
            <a:xfrm rot="16200000" flipH="1">
              <a:off x="8345830" y="5988386"/>
              <a:ext cx="239082" cy="357190"/>
              <a:chOff x="6858010" y="1643046"/>
              <a:chExt cx="934368" cy="1500202"/>
            </a:xfrm>
          </p:grpSpPr>
          <p:sp>
            <p:nvSpPr>
              <p:cNvPr id="607" name="60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8" name="60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9" name="60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0" name="60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1" name="61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2" name="61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3" name="61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4" name="61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5" name="61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6" name="61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7" name="61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8" name="61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9" name="61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0" name="61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1" name="62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37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8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39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40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41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42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43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44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645" name="644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646" name="645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7" name="813 Grupo"/>
            <p:cNvGrpSpPr/>
            <p:nvPr/>
          </p:nvGrpSpPr>
          <p:grpSpPr>
            <a:xfrm>
              <a:off x="7511638" y="3214686"/>
              <a:ext cx="214314" cy="357190"/>
              <a:chOff x="6858010" y="1643046"/>
              <a:chExt cx="934368" cy="1500202"/>
            </a:xfrm>
          </p:grpSpPr>
          <p:sp>
            <p:nvSpPr>
              <p:cNvPr id="664" name="66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5" name="66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6" name="66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7" name="66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8" name="66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9" name="66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0" name="66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1" name="67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2" name="67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3" name="67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4" name="67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5" name="67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6" name="6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7" name="6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8" name="67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48" name="953 Grupo"/>
            <p:cNvGrpSpPr/>
            <p:nvPr/>
          </p:nvGrpSpPr>
          <p:grpSpPr>
            <a:xfrm rot="16200000" flipH="1">
              <a:off x="5702624" y="4512956"/>
              <a:ext cx="239082" cy="357190"/>
              <a:chOff x="6858010" y="1643046"/>
              <a:chExt cx="934368" cy="1500202"/>
            </a:xfrm>
          </p:grpSpPr>
          <p:sp>
            <p:nvSpPr>
              <p:cNvPr id="649" name="64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0" name="64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1" name="65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2" name="65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3" name="65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4" name="65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5" name="65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6" name="65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7" name="65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8" name="65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9" name="65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0" name="65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1" name="66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2" name="66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3" name="66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79" name="Line 38"/>
          <p:cNvSpPr>
            <a:spLocks noChangeShapeType="1"/>
          </p:cNvSpPr>
          <p:nvPr/>
        </p:nvSpPr>
        <p:spPr bwMode="auto">
          <a:xfrm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80" name="Line 38"/>
          <p:cNvSpPr>
            <a:spLocks noChangeShapeType="1"/>
          </p:cNvSpPr>
          <p:nvPr/>
        </p:nvSpPr>
        <p:spPr bwMode="auto">
          <a:xfrm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81" name="Line 38"/>
          <p:cNvSpPr>
            <a:spLocks noChangeShapeType="1"/>
          </p:cNvSpPr>
          <p:nvPr/>
        </p:nvSpPr>
        <p:spPr bwMode="auto">
          <a:xfrm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82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83" name="682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4" name="683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5" name="684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6" name="685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7" name="AutoShape 49"/>
          <p:cNvSpPr>
            <a:spLocks noChangeArrowheads="1"/>
          </p:cNvSpPr>
          <p:nvPr/>
        </p:nvSpPr>
        <p:spPr bwMode="auto">
          <a:xfrm>
            <a:off x="7786710" y="4714884"/>
            <a:ext cx="285752" cy="290512"/>
          </a:xfrm>
          <a:prstGeom prst="cloudCallout">
            <a:avLst>
              <a:gd name="adj1" fmla="val -11554"/>
              <a:gd name="adj2" fmla="val 5010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688" name="AutoShape 49"/>
          <p:cNvSpPr>
            <a:spLocks noChangeArrowheads="1"/>
          </p:cNvSpPr>
          <p:nvPr/>
        </p:nvSpPr>
        <p:spPr bwMode="auto">
          <a:xfrm>
            <a:off x="7786710" y="4210058"/>
            <a:ext cx="428628" cy="428628"/>
          </a:xfrm>
          <a:prstGeom prst="cloudCallout">
            <a:avLst>
              <a:gd name="adj1" fmla="val -11554"/>
              <a:gd name="adj2" fmla="val 5010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endParaRPr lang="es-ES_tradnl"/>
          </a:p>
        </p:txBody>
      </p:sp>
      <p:pic>
        <p:nvPicPr>
          <p:cNvPr id="689" name="BOMBA VAC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86578" y="6357958"/>
            <a:ext cx="304800" cy="304800"/>
          </a:xfrm>
          <a:prstGeom prst="rect">
            <a:avLst/>
          </a:prstGeom>
        </p:spPr>
      </p:pic>
      <p:sp>
        <p:nvSpPr>
          <p:cNvPr id="690" name="689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1" name="690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92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93" name="692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4" name="693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5" name="694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96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97" name="6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8" name="6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9" name="6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00" name="699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701" name="700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2" name="701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03" name="702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4" name="703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05" name="704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706" name="705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07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715" name="714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6" name="715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7" name="716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8" name="717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8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709" name="708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0" name="709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711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713" name="712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714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712" name="711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19" name="718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720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735" name="734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6" name="735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21" name="720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2" name="721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3" name="722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4" name="723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5" name="724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26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733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4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7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731" name="730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2" name="731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8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729" name="728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0" name="729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37" name="736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738" name="737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9" name="738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0" name="739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1" name="740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42" name="741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743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761" name="760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2" name="761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3" name="762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4" name="763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5" name="764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6" name="765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7" name="766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8" name="767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9" name="768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0" name="769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1" name="770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2" name="77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3" name="77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4" name="77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5" name="774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744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746" name="745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7" name="746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8" name="747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9" name="748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0" name="749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1" name="750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2" name="751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3" name="752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4" name="753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5" name="754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6" name="755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7" name="75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8" name="75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9" name="75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0" name="759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745" name="744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76" name="775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77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82" name="781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3" name="782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78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79" name="778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80" name="779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1" name="780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84" name="1 Título"/>
          <p:cNvSpPr>
            <a:spLocks noGrp="1"/>
          </p:cNvSpPr>
          <p:nvPr>
            <p:ph type="title"/>
          </p:nvPr>
        </p:nvSpPr>
        <p:spPr>
          <a:xfrm>
            <a:off x="5429256" y="0"/>
            <a:ext cx="3714744" cy="928670"/>
          </a:xfrm>
        </p:spPr>
        <p:txBody>
          <a:bodyPr>
            <a:noAutofit/>
          </a:bodyPr>
          <a:lstStyle/>
          <a:p>
            <a:r>
              <a:rPr lang="es-ES_tradnl" sz="1400" dirty="0" smtClean="0"/>
              <a:t>ENCIENDA LA BOMBA DE VACIO POR UN TIEMPO PRUDENCIAL HASTA QUE NO EXISTAN GOLPES DE PRESION Y LA PRESION NEGATIVA ESTE POR DEBAJO DE LOS 28 </a:t>
            </a:r>
            <a:r>
              <a:rPr lang="es-ES_tradnl" sz="1400" dirty="0" err="1" smtClean="0"/>
              <a:t>mmHG</a:t>
            </a:r>
            <a:endParaRPr lang="es-ES_tradnl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600000">
                                      <p:cBhvr>
                                        <p:cTn id="6" dur="200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6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9" presetClass="entr" presetSubtype="0" repeatCount="indefinit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repeatCount="indefinit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16" dur="8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18" dur="8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20" dur="8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22" dur="8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" showWhenStopped="0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9"/>
                </p:tgtEl>
              </p:cMediaNode>
            </p:audio>
          </p:childTnLst>
        </p:cTn>
      </p:par>
    </p:tnLst>
    <p:bldLst>
      <p:bldP spid="679" grpId="0" animBg="1"/>
      <p:bldP spid="680" grpId="0" animBg="1"/>
      <p:bldP spid="681" grpId="0" animBg="1"/>
      <p:bldP spid="682" grpId="0" animBg="1"/>
      <p:bldP spid="687" grpId="0" animBg="1"/>
      <p:bldP spid="6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47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37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46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64" y="714352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57" y="946540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86" y="714352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3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6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7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57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0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3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500694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786578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3" name="452 Grupo"/>
          <p:cNvGrpSpPr/>
          <p:nvPr/>
        </p:nvGrpSpPr>
        <p:grpSpPr>
          <a:xfrm>
            <a:off x="7072330" y="2928934"/>
            <a:ext cx="661974" cy="279408"/>
            <a:chOff x="4716463" y="2133600"/>
            <a:chExt cx="1079500" cy="431800"/>
          </a:xfrm>
        </p:grpSpPr>
        <p:sp>
          <p:nvSpPr>
            <p:cNvPr id="45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7" name="456 Grupo"/>
          <p:cNvGrpSpPr/>
          <p:nvPr/>
        </p:nvGrpSpPr>
        <p:grpSpPr>
          <a:xfrm flipH="1">
            <a:off x="8358214" y="2928934"/>
            <a:ext cx="661974" cy="279408"/>
            <a:chOff x="4716463" y="2133600"/>
            <a:chExt cx="1079500" cy="431800"/>
          </a:xfrm>
        </p:grpSpPr>
        <p:sp>
          <p:nvSpPr>
            <p:cNvPr id="4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2" name="461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3" name="781 Grupo"/>
            <p:cNvGrpSpPr/>
            <p:nvPr/>
          </p:nvGrpSpPr>
          <p:grpSpPr>
            <a:xfrm>
              <a:off x="6357952" y="2000240"/>
              <a:ext cx="214314" cy="357190"/>
              <a:chOff x="6858010" y="1643046"/>
              <a:chExt cx="934368" cy="1500202"/>
            </a:xfrm>
          </p:grpSpPr>
          <p:sp>
            <p:nvSpPr>
              <p:cNvPr id="480" name="47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4" name="829 Grupo"/>
            <p:cNvGrpSpPr/>
            <p:nvPr/>
          </p:nvGrpSpPr>
          <p:grpSpPr>
            <a:xfrm>
              <a:off x="7929588" y="3214686"/>
              <a:ext cx="214314" cy="357190"/>
              <a:chOff x="6858010" y="1643046"/>
              <a:chExt cx="934368" cy="1500202"/>
            </a:xfrm>
          </p:grpSpPr>
          <p:sp>
            <p:nvSpPr>
              <p:cNvPr id="465" name="46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5" name="494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496" name="495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7" name="765 Grupo"/>
            <p:cNvGrpSpPr/>
            <p:nvPr/>
          </p:nvGrpSpPr>
          <p:grpSpPr>
            <a:xfrm>
              <a:off x="5940002" y="2000240"/>
              <a:ext cx="214314" cy="357190"/>
              <a:chOff x="6858010" y="1643046"/>
              <a:chExt cx="934368" cy="1500202"/>
            </a:xfrm>
          </p:grpSpPr>
          <p:sp>
            <p:nvSpPr>
              <p:cNvPr id="514" name="51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8" name="861 Grupo"/>
            <p:cNvGrpSpPr/>
            <p:nvPr/>
          </p:nvGrpSpPr>
          <p:grpSpPr>
            <a:xfrm flipV="1">
              <a:off x="3571870" y="4000504"/>
              <a:ext cx="214314" cy="357190"/>
              <a:chOff x="6858010" y="1643046"/>
              <a:chExt cx="934368" cy="1500202"/>
            </a:xfrm>
          </p:grpSpPr>
          <p:sp>
            <p:nvSpPr>
              <p:cNvPr id="499" name="49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564" name="14 Grupo"/>
          <p:cNvGrpSpPr/>
          <p:nvPr/>
        </p:nvGrpSpPr>
        <p:grpSpPr>
          <a:xfrm rot="23400000">
            <a:off x="6561426" y="5387730"/>
            <a:ext cx="113162" cy="252525"/>
            <a:chOff x="428596" y="1428736"/>
            <a:chExt cx="252000" cy="571504"/>
          </a:xfrm>
        </p:grpSpPr>
        <p:sp>
          <p:nvSpPr>
            <p:cNvPr id="597" name="13 Rectángulo redondeado"/>
            <p:cNvSpPr/>
            <p:nvPr/>
          </p:nvSpPr>
          <p:spPr>
            <a:xfrm>
              <a:off x="500034" y="1571612"/>
              <a:ext cx="108000" cy="428628"/>
            </a:xfrm>
            <a:prstGeom prst="roundRect">
              <a:avLst/>
            </a:prstGeom>
            <a:gradFill flip="none" rotWithShape="1">
              <a:gsLst>
                <a:gs pos="5800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36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0" scaled="1"/>
              <a:tileRect/>
            </a:gradFill>
            <a:ln w="635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8" name="12 Conector"/>
            <p:cNvSpPr/>
            <p:nvPr/>
          </p:nvSpPr>
          <p:spPr>
            <a:xfrm>
              <a:off x="428596" y="1428736"/>
              <a:ext cx="252000" cy="252000"/>
            </a:xfrm>
            <a:prstGeom prst="flowChartConnector">
              <a:avLst/>
            </a:prstGeom>
            <a:gradFill flip="none" rotWithShape="1">
              <a:gsLst>
                <a:gs pos="5800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36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0" scaled="1"/>
              <a:tileRect/>
            </a:gradFill>
            <a:ln w="635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65" name="40 Grupo"/>
          <p:cNvGrpSpPr/>
          <p:nvPr/>
        </p:nvGrpSpPr>
        <p:grpSpPr>
          <a:xfrm>
            <a:off x="6286512" y="5072074"/>
            <a:ext cx="2103457" cy="1357322"/>
            <a:chOff x="1602343" y="1500174"/>
            <a:chExt cx="4684169" cy="3071834"/>
          </a:xfrm>
        </p:grpSpPr>
        <p:sp>
          <p:nvSpPr>
            <p:cNvPr id="566" name="565 Rectángulo"/>
            <p:cNvSpPr/>
            <p:nvPr/>
          </p:nvSpPr>
          <p:spPr>
            <a:xfrm>
              <a:off x="4286248" y="2357430"/>
              <a:ext cx="357190" cy="142876"/>
            </a:xfrm>
            <a:prstGeom prst="rect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7" name="3 Rectángulo"/>
            <p:cNvSpPr/>
            <p:nvPr/>
          </p:nvSpPr>
          <p:spPr>
            <a:xfrm>
              <a:off x="2000232" y="2714620"/>
              <a:ext cx="1571636" cy="150019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8" name="567 Rectángulo"/>
            <p:cNvSpPr/>
            <p:nvPr/>
          </p:nvSpPr>
          <p:spPr>
            <a:xfrm>
              <a:off x="1832143" y="2714620"/>
              <a:ext cx="168089" cy="1500198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9" name="568 Rectángulo"/>
            <p:cNvSpPr/>
            <p:nvPr/>
          </p:nvSpPr>
          <p:spPr>
            <a:xfrm rot="5400000">
              <a:off x="3036083" y="2321711"/>
              <a:ext cx="285752" cy="500066"/>
            </a:xfrm>
            <a:prstGeom prst="rect">
              <a:avLst/>
            </a:prstGeom>
            <a:gradFill flip="none" rotWithShape="1">
              <a:gsLst>
                <a:gs pos="21000">
                  <a:schemeClr val="dk1">
                    <a:tint val="40000"/>
                    <a:satMod val="350000"/>
                  </a:schemeClr>
                </a:gs>
                <a:gs pos="0">
                  <a:schemeClr val="dk1">
                    <a:tint val="45000"/>
                    <a:shade val="99000"/>
                    <a:satMod val="350000"/>
                  </a:schemeClr>
                </a:gs>
                <a:gs pos="38000">
                  <a:schemeClr val="dk1">
                    <a:tint val="45000"/>
                    <a:shade val="99000"/>
                    <a:satMod val="350000"/>
                  </a:schemeClr>
                </a:gs>
                <a:gs pos="100000">
                  <a:schemeClr val="dk1">
                    <a:shade val="20000"/>
                    <a:satMod val="255000"/>
                  </a:schemeClr>
                </a:gs>
              </a:gsLst>
              <a:lin ang="108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0" name="569 Rectángulo"/>
            <p:cNvSpPr/>
            <p:nvPr/>
          </p:nvSpPr>
          <p:spPr>
            <a:xfrm rot="5400000">
              <a:off x="3326597" y="2540787"/>
              <a:ext cx="285752" cy="61914"/>
            </a:xfrm>
            <a:prstGeom prst="rect">
              <a:avLst/>
            </a:prstGeom>
            <a:gradFill flip="none" rotWithShape="1">
              <a:gsLst>
                <a:gs pos="21000">
                  <a:schemeClr val="dk1">
                    <a:tint val="40000"/>
                    <a:satMod val="350000"/>
                  </a:schemeClr>
                </a:gs>
                <a:gs pos="0">
                  <a:schemeClr val="dk1">
                    <a:tint val="45000"/>
                    <a:shade val="99000"/>
                    <a:satMod val="350000"/>
                  </a:schemeClr>
                </a:gs>
                <a:gs pos="38000">
                  <a:schemeClr val="dk1">
                    <a:tint val="45000"/>
                    <a:shade val="99000"/>
                    <a:satMod val="350000"/>
                  </a:schemeClr>
                </a:gs>
                <a:gs pos="100000">
                  <a:schemeClr val="dk1">
                    <a:shade val="20000"/>
                    <a:satMod val="255000"/>
                  </a:schemeClr>
                </a:gs>
              </a:gsLst>
              <a:lin ang="108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71" name="24 Grupo"/>
            <p:cNvGrpSpPr/>
            <p:nvPr/>
          </p:nvGrpSpPr>
          <p:grpSpPr>
            <a:xfrm rot="5400000">
              <a:off x="5929322" y="3857628"/>
              <a:ext cx="500066" cy="214314"/>
              <a:chOff x="4786314" y="1071546"/>
              <a:chExt cx="857256" cy="357190"/>
            </a:xfrm>
          </p:grpSpPr>
          <p:sp>
            <p:nvSpPr>
              <p:cNvPr id="595" name="8 Rectángulo"/>
              <p:cNvSpPr/>
              <p:nvPr/>
            </p:nvSpPr>
            <p:spPr>
              <a:xfrm>
                <a:off x="4786314" y="1071546"/>
                <a:ext cx="857256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6" name="9 Rectángulo"/>
              <p:cNvSpPr/>
              <p:nvPr/>
            </p:nvSpPr>
            <p:spPr>
              <a:xfrm>
                <a:off x="5072066" y="1071546"/>
                <a:ext cx="285752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2" name="28 Grupo"/>
            <p:cNvGrpSpPr/>
            <p:nvPr/>
          </p:nvGrpSpPr>
          <p:grpSpPr>
            <a:xfrm>
              <a:off x="5000628" y="1571613"/>
              <a:ext cx="357190" cy="714381"/>
              <a:chOff x="2428860" y="428604"/>
              <a:chExt cx="285752" cy="642942"/>
            </a:xfrm>
          </p:grpSpPr>
          <p:sp>
            <p:nvSpPr>
              <p:cNvPr id="593" name="10 Operación manual"/>
              <p:cNvSpPr/>
              <p:nvPr/>
            </p:nvSpPr>
            <p:spPr>
              <a:xfrm flipV="1">
                <a:off x="2428860" y="428604"/>
                <a:ext cx="285752" cy="214314"/>
              </a:xfrm>
              <a:prstGeom prst="flowChartManualOperation">
                <a:avLst/>
              </a:pr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0800000" scaled="0"/>
              </a:gradFill>
              <a:ln w="6350"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4" name="11 Rectángulo"/>
              <p:cNvSpPr/>
              <p:nvPr/>
            </p:nvSpPr>
            <p:spPr>
              <a:xfrm>
                <a:off x="2428860" y="642918"/>
                <a:ext cx="285752" cy="428628"/>
              </a:xfrm>
              <a:prstGeom prst="rect">
                <a:avLst/>
              </a:prstGeom>
              <a:gradFill>
                <a:gsLst>
                  <a:gs pos="5200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0"/>
              </a:gradFill>
              <a:ln w="6350"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3" name="23 Grupo"/>
            <p:cNvGrpSpPr/>
            <p:nvPr/>
          </p:nvGrpSpPr>
          <p:grpSpPr>
            <a:xfrm>
              <a:off x="3571868" y="2500306"/>
              <a:ext cx="2500330" cy="1857388"/>
              <a:chOff x="3571868" y="2500306"/>
              <a:chExt cx="2500330" cy="1857388"/>
            </a:xfrm>
          </p:grpSpPr>
          <p:sp>
            <p:nvSpPr>
              <p:cNvPr id="585" name="584 Rectángulo"/>
              <p:cNvSpPr/>
              <p:nvPr/>
            </p:nvSpPr>
            <p:spPr>
              <a:xfrm>
                <a:off x="3571868" y="2500306"/>
                <a:ext cx="2500330" cy="18573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6" name="585 Rectángulo"/>
              <p:cNvSpPr/>
              <p:nvPr/>
            </p:nvSpPr>
            <p:spPr>
              <a:xfrm>
                <a:off x="3571868" y="2500306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7" name="586 Rectángulo"/>
              <p:cNvSpPr/>
              <p:nvPr/>
            </p:nvSpPr>
            <p:spPr>
              <a:xfrm>
                <a:off x="3571868" y="2786058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8" name="587 Rectángulo"/>
              <p:cNvSpPr/>
              <p:nvPr/>
            </p:nvSpPr>
            <p:spPr>
              <a:xfrm>
                <a:off x="3571868" y="3071810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9" name="588 Rectángulo"/>
              <p:cNvSpPr/>
              <p:nvPr/>
            </p:nvSpPr>
            <p:spPr>
              <a:xfrm>
                <a:off x="3571868" y="3357562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0" name="589 Rectángulo"/>
              <p:cNvSpPr/>
              <p:nvPr/>
            </p:nvSpPr>
            <p:spPr>
              <a:xfrm>
                <a:off x="3571868" y="3643314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1" name="590 Rectángulo"/>
              <p:cNvSpPr/>
              <p:nvPr/>
            </p:nvSpPr>
            <p:spPr>
              <a:xfrm>
                <a:off x="3571868" y="3929066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92" name="591 Rectángulo"/>
              <p:cNvSpPr/>
              <p:nvPr/>
            </p:nvSpPr>
            <p:spPr>
              <a:xfrm>
                <a:off x="3571868" y="4214818"/>
                <a:ext cx="2500330" cy="142876"/>
              </a:xfrm>
              <a:prstGeom prst="rect">
                <a:avLst/>
              </a:prstGeom>
              <a:gradFill flip="none" rotWithShape="1">
                <a:gsLst>
                  <a:gs pos="0">
                    <a:schemeClr val="dk1">
                      <a:tint val="40000"/>
                      <a:satMod val="350000"/>
                    </a:schemeClr>
                  </a:gs>
                  <a:gs pos="40000">
                    <a:schemeClr val="dk1">
                      <a:tint val="45000"/>
                      <a:shade val="99000"/>
                      <a:satMod val="350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  <a:gs pos="100000">
                    <a:schemeClr val="dk1">
                      <a:shade val="20000"/>
                      <a:satMod val="25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4" name="25 Grupo"/>
            <p:cNvGrpSpPr/>
            <p:nvPr/>
          </p:nvGrpSpPr>
          <p:grpSpPr>
            <a:xfrm>
              <a:off x="4929190" y="2285992"/>
              <a:ext cx="500066" cy="214314"/>
              <a:chOff x="4786314" y="1071546"/>
              <a:chExt cx="857256" cy="357190"/>
            </a:xfrm>
          </p:grpSpPr>
          <p:sp>
            <p:nvSpPr>
              <p:cNvPr id="583" name="582 Rectángulo"/>
              <p:cNvSpPr/>
              <p:nvPr/>
            </p:nvSpPr>
            <p:spPr>
              <a:xfrm>
                <a:off x="4786314" y="1071546"/>
                <a:ext cx="857256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4" name="583 Rectángulo"/>
              <p:cNvSpPr/>
              <p:nvPr/>
            </p:nvSpPr>
            <p:spPr>
              <a:xfrm>
                <a:off x="5072066" y="1071546"/>
                <a:ext cx="285752" cy="357190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75" name="31 Grupo"/>
            <p:cNvGrpSpPr/>
            <p:nvPr/>
          </p:nvGrpSpPr>
          <p:grpSpPr>
            <a:xfrm>
              <a:off x="2643174" y="1500174"/>
              <a:ext cx="1428760" cy="1000132"/>
              <a:chOff x="2214546" y="1214422"/>
              <a:chExt cx="1428760" cy="1000132"/>
            </a:xfrm>
          </p:grpSpPr>
          <p:sp>
            <p:nvSpPr>
              <p:cNvPr id="581" name="580 Tarjeta"/>
              <p:cNvSpPr/>
              <p:nvPr/>
            </p:nvSpPr>
            <p:spPr>
              <a:xfrm>
                <a:off x="2214546" y="1214422"/>
                <a:ext cx="1214446" cy="357190"/>
              </a:xfrm>
              <a:prstGeom prst="flowChartPunchedCard">
                <a:avLst/>
              </a:prstGeom>
              <a:solidFill>
                <a:schemeClr val="tx2">
                  <a:lumMod val="75000"/>
                </a:schemeClr>
              </a:solidFill>
              <a:ln w="12700" cap="rnd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82" name="581 Rectángulo"/>
              <p:cNvSpPr/>
              <p:nvPr/>
            </p:nvSpPr>
            <p:spPr>
              <a:xfrm>
                <a:off x="3357554" y="1214422"/>
                <a:ext cx="285752" cy="1000132"/>
              </a:xfrm>
              <a:prstGeom prst="rect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42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576" name="575 Rectángulo redondeado"/>
            <p:cNvSpPr/>
            <p:nvPr/>
          </p:nvSpPr>
          <p:spPr>
            <a:xfrm>
              <a:off x="2000232" y="2786058"/>
              <a:ext cx="928694" cy="28575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7" name="576 Rectángulo"/>
            <p:cNvSpPr/>
            <p:nvPr/>
          </p:nvSpPr>
          <p:spPr>
            <a:xfrm>
              <a:off x="1602343" y="2721367"/>
              <a:ext cx="1025223" cy="5572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s-ES" sz="1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OFF</a:t>
              </a:r>
              <a:endParaRPr lang="es-ES" sz="1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8" name="577 Rectángulo"/>
            <p:cNvSpPr/>
            <p:nvPr/>
          </p:nvSpPr>
          <p:spPr>
            <a:xfrm>
              <a:off x="2554833" y="2721367"/>
              <a:ext cx="868156" cy="5572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s-ES" sz="1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ON</a:t>
              </a:r>
              <a:endParaRPr lang="es-ES" sz="1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9" name="578 Rectángulo"/>
            <p:cNvSpPr/>
            <p:nvPr/>
          </p:nvSpPr>
          <p:spPr>
            <a:xfrm>
              <a:off x="3571868" y="4357694"/>
              <a:ext cx="500066" cy="214314"/>
            </a:xfrm>
            <a:prstGeom prst="rect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0" name="579 Rectángulo"/>
            <p:cNvSpPr/>
            <p:nvPr/>
          </p:nvSpPr>
          <p:spPr>
            <a:xfrm>
              <a:off x="5500694" y="4357694"/>
              <a:ext cx="500066" cy="214314"/>
            </a:xfrm>
            <a:prstGeom prst="rect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633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4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35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6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7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8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9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40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641" name="640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642" name="641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3" name="813 Grupo"/>
            <p:cNvGrpSpPr/>
            <p:nvPr/>
          </p:nvGrpSpPr>
          <p:grpSpPr>
            <a:xfrm>
              <a:off x="7511638" y="3214686"/>
              <a:ext cx="214314" cy="357190"/>
              <a:chOff x="6858010" y="1643046"/>
              <a:chExt cx="934368" cy="1500202"/>
            </a:xfrm>
          </p:grpSpPr>
          <p:sp>
            <p:nvSpPr>
              <p:cNvPr id="660" name="65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1" name="66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2" name="66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3" name="66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4" name="66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5" name="66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6" name="66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7" name="66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8" name="66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9" name="66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0" name="66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1" name="67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2" name="67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3" name="67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4" name="67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44" name="953 Grupo"/>
            <p:cNvGrpSpPr/>
            <p:nvPr/>
          </p:nvGrpSpPr>
          <p:grpSpPr>
            <a:xfrm rot="16200000" flipH="1">
              <a:off x="5702624" y="4512956"/>
              <a:ext cx="239082" cy="357190"/>
              <a:chOff x="6858010" y="1643046"/>
              <a:chExt cx="934368" cy="1500202"/>
            </a:xfrm>
          </p:grpSpPr>
          <p:sp>
            <p:nvSpPr>
              <p:cNvPr id="645" name="64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6" name="64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7" name="64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8" name="64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9" name="64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0" name="64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1" name="65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2" name="65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3" name="65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4" name="65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5" name="65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6" name="65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7" name="65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8" name="65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9" name="65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75" name="Line 38"/>
          <p:cNvSpPr>
            <a:spLocks noChangeShapeType="1"/>
          </p:cNvSpPr>
          <p:nvPr/>
        </p:nvSpPr>
        <p:spPr bwMode="auto">
          <a:xfrm rot="-2400000"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6" name="Line 38"/>
          <p:cNvSpPr>
            <a:spLocks noChangeShapeType="1"/>
          </p:cNvSpPr>
          <p:nvPr/>
        </p:nvSpPr>
        <p:spPr bwMode="auto">
          <a:xfrm rot="-2400000"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7" name="Line 38"/>
          <p:cNvSpPr>
            <a:spLocks noChangeShapeType="1"/>
          </p:cNvSpPr>
          <p:nvPr/>
        </p:nvSpPr>
        <p:spPr bwMode="auto">
          <a:xfrm rot="-2400000"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8" name="Line 38"/>
          <p:cNvSpPr>
            <a:spLocks noChangeShapeType="1"/>
          </p:cNvSpPr>
          <p:nvPr/>
        </p:nvSpPr>
        <p:spPr bwMode="auto">
          <a:xfrm rot="-2400000"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9" name="678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0" name="679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1" name="680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2" name="681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3" name="AutoShape 49"/>
          <p:cNvSpPr>
            <a:spLocks noChangeArrowheads="1"/>
          </p:cNvSpPr>
          <p:nvPr/>
        </p:nvSpPr>
        <p:spPr bwMode="auto">
          <a:xfrm>
            <a:off x="7786710" y="4714884"/>
            <a:ext cx="285752" cy="290512"/>
          </a:xfrm>
          <a:prstGeom prst="cloudCallout">
            <a:avLst>
              <a:gd name="adj1" fmla="val -11554"/>
              <a:gd name="adj2" fmla="val 5010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684" name="AutoShape 49"/>
          <p:cNvSpPr>
            <a:spLocks noChangeArrowheads="1"/>
          </p:cNvSpPr>
          <p:nvPr/>
        </p:nvSpPr>
        <p:spPr bwMode="auto">
          <a:xfrm>
            <a:off x="7786710" y="4210058"/>
            <a:ext cx="428628" cy="428628"/>
          </a:xfrm>
          <a:prstGeom prst="cloudCallout">
            <a:avLst>
              <a:gd name="adj1" fmla="val -11554"/>
              <a:gd name="adj2" fmla="val 50104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endParaRPr lang="es-ES_tradnl"/>
          </a:p>
        </p:txBody>
      </p:sp>
      <p:pic>
        <p:nvPicPr>
          <p:cNvPr id="685" name="BOMBA VAC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572264" y="6429396"/>
            <a:ext cx="304800" cy="304800"/>
          </a:xfrm>
          <a:prstGeom prst="rect">
            <a:avLst/>
          </a:prstGeom>
        </p:spPr>
      </p:pic>
      <p:sp>
        <p:nvSpPr>
          <p:cNvPr id="686" name="685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7" name="686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88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89" name="688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0" name="689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1" name="690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92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93" name="692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94" name="693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5" name="694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96" name="695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697" name="696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8" name="697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99" name="698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0" name="699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01" name="700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702" name="701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03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711" name="710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2" name="711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3" name="712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4" name="713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4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705" name="704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6" name="705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707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709" name="708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710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708" name="707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15" name="714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716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731" name="730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2" name="731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17" name="716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8" name="717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9" name="718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0" name="719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1" name="720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22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729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0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3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727" name="726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8" name="727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24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725" name="724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6" name="725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33" name="732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734" name="733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5" name="734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6" name="735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7" name="736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38" name="737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739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757" name="75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8" name="75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9" name="75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0" name="75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1" name="76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2" name="76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3" name="76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4" name="76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5" name="76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6" name="76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7" name="76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8" name="76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69" name="76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0" name="76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1" name="77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740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742" name="74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3" name="74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4" name="74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5" name="74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6" name="745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7" name="746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8" name="747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9" name="748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0" name="749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1" name="750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2" name="751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3" name="75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4" name="75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5" name="75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56" name="755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741" name="740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72" name="771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73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78" name="77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9" name="77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74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75" name="774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76" name="775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7" name="776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80" name="1 Título"/>
          <p:cNvSpPr>
            <a:spLocks noGrp="1"/>
          </p:cNvSpPr>
          <p:nvPr>
            <p:ph type="title"/>
          </p:nvPr>
        </p:nvSpPr>
        <p:spPr>
          <a:xfrm>
            <a:off x="5286380" y="0"/>
            <a:ext cx="3857620" cy="928670"/>
          </a:xfrm>
        </p:spPr>
        <p:txBody>
          <a:bodyPr>
            <a:noAutofit/>
          </a:bodyPr>
          <a:lstStyle/>
          <a:p>
            <a:r>
              <a:rPr lang="es-ES_tradnl" sz="1400" dirty="0" smtClean="0"/>
              <a:t>PARA SUSPENDER EL PROCESO DE VACIO, CIERRE LA VALVULA DE ALTA DONDE ESTA CONECTADA LA BOMBA DE VACIO, APAGUE LA BOMBA Y PUEDE PROCEDER A DESCONECTAR DICHA MANGUERA</a:t>
            </a:r>
            <a:endParaRPr lang="es-ES_tradnl" sz="1400" dirty="0"/>
          </a:p>
        </p:txBody>
      </p:sp>
      <p:grpSp>
        <p:nvGrpSpPr>
          <p:cNvPr id="781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782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86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91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93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803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4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5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6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94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99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0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1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802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95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6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7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98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92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87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88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89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90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83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84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85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  <p:grpSp>
        <p:nvGrpSpPr>
          <p:cNvPr id="599" name="598 Grupo"/>
          <p:cNvGrpSpPr/>
          <p:nvPr/>
        </p:nvGrpSpPr>
        <p:grpSpPr>
          <a:xfrm>
            <a:off x="8286776" y="3214686"/>
            <a:ext cx="672167" cy="3071834"/>
            <a:chOff x="8286776" y="3214686"/>
            <a:chExt cx="672167" cy="3071834"/>
          </a:xfrm>
        </p:grpSpPr>
        <p:sp>
          <p:nvSpPr>
            <p:cNvPr id="600" name="599 Forma libre"/>
            <p:cNvSpPr/>
            <p:nvPr/>
          </p:nvSpPr>
          <p:spPr>
            <a:xfrm>
              <a:off x="8469086" y="3581400"/>
              <a:ext cx="489857" cy="2558143"/>
            </a:xfrm>
            <a:custGeom>
              <a:avLst/>
              <a:gdLst>
                <a:gd name="connsiteX0" fmla="*/ 152400 w 489857"/>
                <a:gd name="connsiteY0" fmla="*/ 2558143 h 2558143"/>
                <a:gd name="connsiteX1" fmla="*/ 489857 w 489857"/>
                <a:gd name="connsiteY1" fmla="*/ 2558143 h 2558143"/>
                <a:gd name="connsiteX2" fmla="*/ 489857 w 489857"/>
                <a:gd name="connsiteY2" fmla="*/ 936171 h 2558143"/>
                <a:gd name="connsiteX3" fmla="*/ 0 w 489857"/>
                <a:gd name="connsiteY3" fmla="*/ 936171 h 2558143"/>
                <a:gd name="connsiteX4" fmla="*/ 0 w 489857"/>
                <a:gd name="connsiteY4" fmla="*/ 0 h 255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857" h="2558143">
                  <a:moveTo>
                    <a:pt x="152400" y="2558143"/>
                  </a:moveTo>
                  <a:lnTo>
                    <a:pt x="489857" y="2558143"/>
                  </a:lnTo>
                  <a:lnTo>
                    <a:pt x="489857" y="936171"/>
                  </a:lnTo>
                  <a:lnTo>
                    <a:pt x="0" y="936171"/>
                  </a:lnTo>
                  <a:lnTo>
                    <a:pt x="0" y="0"/>
                  </a:lnTo>
                </a:path>
              </a:pathLst>
            </a:custGeom>
            <a:ln w="152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01" name="845 Grupo"/>
            <p:cNvGrpSpPr/>
            <p:nvPr/>
          </p:nvGrpSpPr>
          <p:grpSpPr>
            <a:xfrm>
              <a:off x="8358216" y="3214686"/>
              <a:ext cx="214314" cy="357190"/>
              <a:chOff x="6858010" y="1643046"/>
              <a:chExt cx="934368" cy="1500202"/>
            </a:xfrm>
          </p:grpSpPr>
          <p:sp>
            <p:nvSpPr>
              <p:cNvPr id="618" name="617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9" name="618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0" name="619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1" name="620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2" name="621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3" name="622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4" name="623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5" name="624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6" name="625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7" name="626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8" name="627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29" name="62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0" name="62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1" name="63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32" name="631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02" name="929 Grupo"/>
            <p:cNvGrpSpPr/>
            <p:nvPr/>
          </p:nvGrpSpPr>
          <p:grpSpPr>
            <a:xfrm rot="16200000" flipH="1">
              <a:off x="8345830" y="5988386"/>
              <a:ext cx="239082" cy="357190"/>
              <a:chOff x="6858010" y="1643046"/>
              <a:chExt cx="934368" cy="1500202"/>
            </a:xfrm>
          </p:grpSpPr>
          <p:sp>
            <p:nvSpPr>
              <p:cNvPr id="603" name="602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4" name="603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5" name="604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6" name="605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7" name="606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8" name="607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09" name="608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0" name="609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1" name="610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2" name="611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3" name="612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4" name="61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5" name="61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6" name="61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17" name="616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repeatCount="700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repeatCount="700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46945E-18 -3.7037E-6 L -0.02361 0.00024 " pathEditMode="relative" ptsTypes="AA">
                                      <p:cBhvr>
                                        <p:cTn id="14" dur="2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-3600000">
                                      <p:cBhvr>
                                        <p:cTn id="17" dur="10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" presetClass="exit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000"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5"/>
                </p:tgtEl>
              </p:cMediaNode>
            </p:audio>
          </p:childTnLst>
        </p:cTn>
      </p:par>
    </p:tnLst>
    <p:bldLst>
      <p:bldP spid="683" grpId="0" animBg="1"/>
      <p:bldP spid="6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28596" y="428604"/>
            <a:ext cx="8358246" cy="6000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3975" cmpd="tri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229600" cy="1143000"/>
          </a:xfrm>
        </p:spPr>
        <p:txBody>
          <a:bodyPr/>
          <a:lstStyle/>
          <a:p>
            <a:r>
              <a:rPr lang="es-ES_tradnl" dirty="0" smtClean="0"/>
              <a:t>PROCEDIMIENTO DE CARGA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3564000" y="4214820"/>
            <a:ext cx="214314" cy="357188"/>
            <a:chOff x="6286513" y="2714622"/>
            <a:chExt cx="392910" cy="571502"/>
          </a:xfrm>
        </p:grpSpPr>
        <p:sp>
          <p:nvSpPr>
            <p:cNvPr id="5" name="4 Rectángulo"/>
            <p:cNvSpPr/>
            <p:nvPr/>
          </p:nvSpPr>
          <p:spPr>
            <a:xfrm>
              <a:off x="6408000" y="3000372"/>
              <a:ext cx="142876" cy="285752"/>
            </a:xfrm>
            <a:prstGeom prst="rect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1"/>
              <a:tileRect/>
            </a:gradFill>
            <a:ln w="9525">
              <a:solidFill>
                <a:schemeClr val="bg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" name="588 Grupo"/>
            <p:cNvGrpSpPr/>
            <p:nvPr/>
          </p:nvGrpSpPr>
          <p:grpSpPr>
            <a:xfrm rot="16200000" flipH="1">
              <a:off x="6327849" y="2673290"/>
              <a:ext cx="310245" cy="392910"/>
              <a:chOff x="4572000" y="3438524"/>
              <a:chExt cx="723904" cy="1000132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11" name="10 Rectángulo"/>
          <p:cNvSpPr/>
          <p:nvPr/>
        </p:nvSpPr>
        <p:spPr>
          <a:xfrm rot="10800000">
            <a:off x="3456000" y="1460802"/>
            <a:ext cx="142876" cy="4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5112000" y="928670"/>
            <a:ext cx="142876" cy="571504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 rot="5400000">
            <a:off x="680034" y="3034686"/>
            <a:ext cx="142876" cy="3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15 Grupo"/>
          <p:cNvGrpSpPr/>
          <p:nvPr/>
        </p:nvGrpSpPr>
        <p:grpSpPr>
          <a:xfrm rot="10800000">
            <a:off x="214282" y="2678901"/>
            <a:ext cx="714380" cy="642942"/>
            <a:chOff x="5715008" y="1071546"/>
            <a:chExt cx="1933322" cy="1643074"/>
          </a:xfrm>
        </p:grpSpPr>
        <p:sp>
          <p:nvSpPr>
            <p:cNvPr id="17" name="1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0" name="19 Rectángulo"/>
          <p:cNvSpPr/>
          <p:nvPr/>
        </p:nvSpPr>
        <p:spPr>
          <a:xfrm>
            <a:off x="252000" y="857232"/>
            <a:ext cx="142876" cy="136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1044000" y="4143380"/>
            <a:ext cx="142876" cy="642942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" name="21 Grupo"/>
          <p:cNvGrpSpPr/>
          <p:nvPr/>
        </p:nvGrpSpPr>
        <p:grpSpPr>
          <a:xfrm>
            <a:off x="2428861" y="4357720"/>
            <a:ext cx="1928825" cy="2285990"/>
            <a:chOff x="1142980" y="-285698"/>
            <a:chExt cx="5500722" cy="6715094"/>
          </a:xfrm>
        </p:grpSpPr>
        <p:sp>
          <p:nvSpPr>
            <p:cNvPr id="23" name="22 Rectángulo redondeado"/>
            <p:cNvSpPr/>
            <p:nvPr/>
          </p:nvSpPr>
          <p:spPr>
            <a:xfrm>
              <a:off x="2357422" y="857232"/>
              <a:ext cx="3714776" cy="1428760"/>
            </a:xfrm>
            <a:prstGeom prst="roundRect">
              <a:avLst>
                <a:gd name="adj" fmla="val 3714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" name="23 Recortar rectángulo de esquina del mismo lado"/>
            <p:cNvSpPr/>
            <p:nvPr/>
          </p:nvSpPr>
          <p:spPr>
            <a:xfrm flipV="1">
              <a:off x="2357422" y="2143116"/>
              <a:ext cx="3714776" cy="3643338"/>
            </a:xfrm>
            <a:prstGeom prst="snip2SameRect">
              <a:avLst>
                <a:gd name="adj1" fmla="val 8414"/>
                <a:gd name="adj2" fmla="val 0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2071670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5786446" y="5929330"/>
              <a:ext cx="571504" cy="5000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7" name="7 Grupo"/>
            <p:cNvGrpSpPr/>
            <p:nvPr/>
          </p:nvGrpSpPr>
          <p:grpSpPr>
            <a:xfrm rot="5400000">
              <a:off x="2285984" y="5500702"/>
              <a:ext cx="142875" cy="428628"/>
              <a:chOff x="2632969" y="3714752"/>
              <a:chExt cx="153081" cy="357190"/>
            </a:xfrm>
          </p:grpSpPr>
          <p:sp>
            <p:nvSpPr>
              <p:cNvPr id="66" name="8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9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8" name="27 Proceso"/>
            <p:cNvSpPr/>
            <p:nvPr/>
          </p:nvSpPr>
          <p:spPr>
            <a:xfrm>
              <a:off x="1928794" y="5786454"/>
              <a:ext cx="4572032" cy="142876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6000760" y="3286124"/>
              <a:ext cx="642942" cy="128588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0" name="12 Grupo"/>
            <p:cNvGrpSpPr/>
            <p:nvPr/>
          </p:nvGrpSpPr>
          <p:grpSpPr>
            <a:xfrm rot="5400000">
              <a:off x="6000760" y="5500702"/>
              <a:ext cx="142875" cy="428628"/>
              <a:chOff x="2632969" y="3714752"/>
              <a:chExt cx="153081" cy="357190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5" name="64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1" name="30 Anillo"/>
            <p:cNvSpPr/>
            <p:nvPr/>
          </p:nvSpPr>
          <p:spPr>
            <a:xfrm>
              <a:off x="3929058" y="5143512"/>
              <a:ext cx="571504" cy="571504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grpSp>
          <p:nvGrpSpPr>
            <p:cNvPr id="32" name="119 Grupo"/>
            <p:cNvGrpSpPr/>
            <p:nvPr/>
          </p:nvGrpSpPr>
          <p:grpSpPr>
            <a:xfrm rot="5400000" flipH="1">
              <a:off x="3525743" y="-1096774"/>
              <a:ext cx="928706" cy="2550919"/>
              <a:chOff x="6115511" y="1514187"/>
              <a:chExt cx="428649" cy="1200433"/>
            </a:xfrm>
          </p:grpSpPr>
          <p:sp>
            <p:nvSpPr>
              <p:cNvPr id="45" name="44 Rectángulo"/>
              <p:cNvSpPr/>
              <p:nvPr/>
            </p:nvSpPr>
            <p:spPr>
              <a:xfrm>
                <a:off x="6186962" y="1514187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60" name="32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61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62" name="61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63" name="62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47" name="4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48" name="106 Grupo"/>
              <p:cNvGrpSpPr/>
              <p:nvPr/>
            </p:nvGrpSpPr>
            <p:grpSpPr>
              <a:xfrm>
                <a:off x="6115511" y="1716911"/>
                <a:ext cx="285765" cy="569081"/>
                <a:chOff x="5929322" y="2859919"/>
                <a:chExt cx="214324" cy="569081"/>
              </a:xfrm>
            </p:grpSpPr>
            <p:sp>
              <p:nvSpPr>
                <p:cNvPr id="58" name="30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59" name="31 Rectángulo"/>
                <p:cNvSpPr/>
                <p:nvPr/>
              </p:nvSpPr>
              <p:spPr>
                <a:xfrm>
                  <a:off x="5929332" y="2859919"/>
                  <a:ext cx="214314" cy="531451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4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50" name="49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1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52" name="51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3" name="52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4" name="53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5" name="54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6" name="55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7" name="29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33" name="32 Proceso"/>
            <p:cNvSpPr/>
            <p:nvPr/>
          </p:nvSpPr>
          <p:spPr>
            <a:xfrm>
              <a:off x="2285984" y="1785926"/>
              <a:ext cx="3857652" cy="428628"/>
            </a:xfrm>
            <a:prstGeom prst="flowChartProcess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4" name="84 Grupo"/>
            <p:cNvGrpSpPr/>
            <p:nvPr/>
          </p:nvGrpSpPr>
          <p:grpSpPr>
            <a:xfrm rot="5400000" flipH="1">
              <a:off x="4036215" y="464323"/>
              <a:ext cx="214314" cy="571504"/>
              <a:chOff x="2632969" y="3714752"/>
              <a:chExt cx="153081" cy="357190"/>
            </a:xfrm>
          </p:grpSpPr>
          <p:sp>
            <p:nvSpPr>
              <p:cNvPr id="43" name="4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4" name="4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5" name="34 Rectángulo redondeado"/>
            <p:cNvSpPr/>
            <p:nvPr/>
          </p:nvSpPr>
          <p:spPr>
            <a:xfrm>
              <a:off x="1214414" y="4786322"/>
              <a:ext cx="1357322" cy="214314"/>
            </a:xfrm>
            <a:prstGeom prst="roundRect">
              <a:avLst>
                <a:gd name="adj" fmla="val 31551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36" name="41 Grupo"/>
            <p:cNvGrpSpPr/>
            <p:nvPr/>
          </p:nvGrpSpPr>
          <p:grpSpPr>
            <a:xfrm>
              <a:off x="1142980" y="4714884"/>
              <a:ext cx="428629" cy="357190"/>
              <a:chOff x="4572000" y="3438524"/>
              <a:chExt cx="1000132" cy="1000132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8" name="3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3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1" name="4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4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68" name="67 Rectángulo"/>
          <p:cNvSpPr/>
          <p:nvPr/>
        </p:nvSpPr>
        <p:spPr>
          <a:xfrm>
            <a:off x="4078058" y="2071678"/>
            <a:ext cx="987885" cy="1428760"/>
          </a:xfrm>
          <a:prstGeom prst="rect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9" name="68 Rectángulo"/>
          <p:cNvSpPr/>
          <p:nvPr/>
        </p:nvSpPr>
        <p:spPr>
          <a:xfrm>
            <a:off x="4125955" y="2117860"/>
            <a:ext cx="895084" cy="131763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3" name="51 Grupo"/>
          <p:cNvGrpSpPr/>
          <p:nvPr/>
        </p:nvGrpSpPr>
        <p:grpSpPr>
          <a:xfrm flipH="1">
            <a:off x="5021039" y="2143116"/>
            <a:ext cx="336780" cy="649437"/>
            <a:chOff x="2009752" y="1795451"/>
            <a:chExt cx="1071573" cy="2143141"/>
          </a:xfrm>
        </p:grpSpPr>
        <p:grpSp>
          <p:nvGrpSpPr>
            <p:cNvPr id="94" name="28 Grupo"/>
            <p:cNvGrpSpPr/>
            <p:nvPr/>
          </p:nvGrpSpPr>
          <p:grpSpPr>
            <a:xfrm>
              <a:off x="2795574" y="2295516"/>
              <a:ext cx="285751" cy="714380"/>
              <a:chOff x="2632969" y="3714752"/>
              <a:chExt cx="153081" cy="357190"/>
            </a:xfrm>
          </p:grpSpPr>
          <p:sp>
            <p:nvSpPr>
              <p:cNvPr id="115" name="114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11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95" name="119 Grupo"/>
            <p:cNvGrpSpPr/>
            <p:nvPr/>
          </p:nvGrpSpPr>
          <p:grpSpPr>
            <a:xfrm flipH="1">
              <a:off x="2009744" y="1795451"/>
              <a:ext cx="785818" cy="2143141"/>
              <a:chOff x="6115520" y="1571612"/>
              <a:chExt cx="428640" cy="1143008"/>
            </a:xfrm>
          </p:grpSpPr>
          <p:grpSp>
            <p:nvGrpSpPr>
              <p:cNvPr id="96" name="100 Grupo"/>
              <p:cNvGrpSpPr/>
              <p:nvPr/>
            </p:nvGrpSpPr>
            <p:grpSpPr>
              <a:xfrm>
                <a:off x="6143636" y="2428868"/>
                <a:ext cx="252000" cy="285752"/>
                <a:chOff x="5891635" y="4000504"/>
                <a:chExt cx="252000" cy="285752"/>
              </a:xfrm>
            </p:grpSpPr>
            <p:sp>
              <p:nvSpPr>
                <p:cNvPr id="111" name="110 Rectángulo redondeado"/>
                <p:cNvSpPr/>
                <p:nvPr/>
              </p:nvSpPr>
              <p:spPr>
                <a:xfrm>
                  <a:off x="5940000" y="4000504"/>
                  <a:ext cx="142876" cy="285752"/>
                </a:xfrm>
                <a:prstGeom prst="roundRect">
                  <a:avLst/>
                </a:prstGeom>
                <a:ln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1">
                  <a:schemeClr val="dk1"/>
                </a:lnRef>
                <a:fillRef idx="100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grpSp>
              <p:nvGrpSpPr>
                <p:cNvPr id="112" name="55 Grupo"/>
                <p:cNvGrpSpPr/>
                <p:nvPr/>
              </p:nvGrpSpPr>
              <p:grpSpPr>
                <a:xfrm rot="5400000">
                  <a:off x="5963635" y="3928507"/>
                  <a:ext cx="108000" cy="252000"/>
                  <a:chOff x="2632969" y="3714752"/>
                  <a:chExt cx="153081" cy="357190"/>
                </a:xfrm>
              </p:grpSpPr>
              <p:sp>
                <p:nvSpPr>
                  <p:cNvPr id="113" name="112 Rectángulo"/>
                  <p:cNvSpPr/>
                  <p:nvPr/>
                </p:nvSpPr>
                <p:spPr>
                  <a:xfrm>
                    <a:off x="2632969" y="3714752"/>
                    <a:ext cx="153081" cy="357190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14" name="113 Rectángulo"/>
                  <p:cNvSpPr/>
                  <p:nvPr/>
                </p:nvSpPr>
                <p:spPr>
                  <a:xfrm>
                    <a:off x="2632969" y="3816806"/>
                    <a:ext cx="153081" cy="153081"/>
                  </a:xfrm>
                  <a:prstGeom prst="rect">
                    <a:avLst/>
                  </a:prstGeom>
                  <a:ln/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dk1"/>
                  </a:lnRef>
                  <a:fillRef idx="100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97" name="96 Rectángulo"/>
              <p:cNvSpPr/>
              <p:nvPr/>
            </p:nvSpPr>
            <p:spPr>
              <a:xfrm>
                <a:off x="6186958" y="2214554"/>
                <a:ext cx="142876" cy="214314"/>
              </a:xfrm>
              <a:prstGeom prst="rect">
                <a:avLst/>
              </a:prstGeom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grpSp>
            <p:nvGrpSpPr>
              <p:cNvPr id="98" name="106 Grupo"/>
              <p:cNvGrpSpPr/>
              <p:nvPr/>
            </p:nvGrpSpPr>
            <p:grpSpPr>
              <a:xfrm>
                <a:off x="6115520" y="1785926"/>
                <a:ext cx="285752" cy="500066"/>
                <a:chOff x="5929322" y="2928934"/>
                <a:chExt cx="214314" cy="500066"/>
              </a:xfrm>
            </p:grpSpPr>
            <p:sp>
              <p:nvSpPr>
                <p:cNvPr id="109" name="108 Retraso"/>
                <p:cNvSpPr/>
                <p:nvPr/>
              </p:nvSpPr>
              <p:spPr>
                <a:xfrm rot="5400000">
                  <a:off x="5965041" y="3250405"/>
                  <a:ext cx="142876" cy="214314"/>
                </a:xfrm>
                <a:prstGeom prst="flowChartDelay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  <p:sp>
              <p:nvSpPr>
                <p:cNvPr id="110" name="109 Rectángulo"/>
                <p:cNvSpPr/>
                <p:nvPr/>
              </p:nvSpPr>
              <p:spPr>
                <a:xfrm>
                  <a:off x="5929322" y="2928934"/>
                  <a:ext cx="214314" cy="428628"/>
                </a:xfrm>
                <a:prstGeom prst="rect">
                  <a:avLst/>
                </a:prstGeom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3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/>
                </a:p>
              </p:txBody>
            </p:sp>
          </p:grpSp>
          <p:grpSp>
            <p:nvGrpSpPr>
              <p:cNvPr id="99" name="109 Grupo"/>
              <p:cNvGrpSpPr/>
              <p:nvPr/>
            </p:nvGrpSpPr>
            <p:grpSpPr>
              <a:xfrm>
                <a:off x="6329846" y="2000240"/>
                <a:ext cx="214314" cy="142875"/>
                <a:chOff x="5786446" y="4572007"/>
                <a:chExt cx="642940" cy="642942"/>
              </a:xfrm>
            </p:grpSpPr>
            <p:sp>
              <p:nvSpPr>
                <p:cNvPr id="101" name="100 Retraso"/>
                <p:cNvSpPr/>
                <p:nvPr/>
              </p:nvSpPr>
              <p:spPr>
                <a:xfrm flipH="1">
                  <a:off x="5786446" y="4643446"/>
                  <a:ext cx="285753" cy="468000"/>
                </a:xfrm>
                <a:prstGeom prst="flowChartDelay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102" name="74 Grupo"/>
                <p:cNvGrpSpPr/>
                <p:nvPr/>
              </p:nvGrpSpPr>
              <p:grpSpPr>
                <a:xfrm flipH="1">
                  <a:off x="6000757" y="4572007"/>
                  <a:ext cx="428629" cy="642942"/>
                  <a:chOff x="4572000" y="3438524"/>
                  <a:chExt cx="1000132" cy="1000132"/>
                </a:xfrm>
              </p:grpSpPr>
              <p:sp>
                <p:nvSpPr>
                  <p:cNvPr id="103" name="102 Rectángulo"/>
                  <p:cNvSpPr/>
                  <p:nvPr/>
                </p:nvSpPr>
                <p:spPr>
                  <a:xfrm>
                    <a:off x="5000628" y="3509962"/>
                    <a:ext cx="295276" cy="857256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4" name="103 Rectángulo"/>
                  <p:cNvSpPr/>
                  <p:nvPr/>
                </p:nvSpPr>
                <p:spPr>
                  <a:xfrm>
                    <a:off x="5214942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5" name="104 Rectángulo"/>
                  <p:cNvSpPr/>
                  <p:nvPr/>
                </p:nvSpPr>
                <p:spPr>
                  <a:xfrm>
                    <a:off x="5214942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6" name="105 Rectángulo"/>
                  <p:cNvSpPr/>
                  <p:nvPr/>
                </p:nvSpPr>
                <p:spPr>
                  <a:xfrm>
                    <a:off x="4786314" y="3438524"/>
                    <a:ext cx="357190" cy="1000132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7" name="106 Rectángulo"/>
                  <p:cNvSpPr/>
                  <p:nvPr/>
                </p:nvSpPr>
                <p:spPr>
                  <a:xfrm>
                    <a:off x="4786314" y="3724276"/>
                    <a:ext cx="357190" cy="428628"/>
                  </a:xfrm>
                  <a:prstGeom prst="rect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08" name="107 Operación manual"/>
                  <p:cNvSpPr/>
                  <p:nvPr/>
                </p:nvSpPr>
                <p:spPr>
                  <a:xfrm rot="5400000">
                    <a:off x="4179091" y="3831433"/>
                    <a:ext cx="1000132" cy="214314"/>
                  </a:xfrm>
                  <a:prstGeom prst="flowChartManualOperation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  <p:sp>
            <p:nvSpPr>
              <p:cNvPr id="100" name="99 Rectángulo"/>
              <p:cNvSpPr/>
              <p:nvPr/>
            </p:nvSpPr>
            <p:spPr>
              <a:xfrm>
                <a:off x="6186958" y="1571612"/>
                <a:ext cx="142876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1594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117" name="116 Grupo"/>
          <p:cNvGrpSpPr/>
          <p:nvPr/>
        </p:nvGrpSpPr>
        <p:grpSpPr>
          <a:xfrm>
            <a:off x="4214810" y="71414"/>
            <a:ext cx="642942" cy="642942"/>
            <a:chOff x="2357422" y="1071546"/>
            <a:chExt cx="3714776" cy="3214710"/>
          </a:xfrm>
        </p:grpSpPr>
        <p:sp>
          <p:nvSpPr>
            <p:cNvPr id="118" name="117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9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33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4" name="133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134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6" name="135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136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137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0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27" name="126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2" name="131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21" name="120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2" name="121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3" name="122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123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125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9" name="138 Grupo"/>
          <p:cNvGrpSpPr/>
          <p:nvPr/>
        </p:nvGrpSpPr>
        <p:grpSpPr>
          <a:xfrm>
            <a:off x="428596" y="357166"/>
            <a:ext cx="3000396" cy="1857388"/>
            <a:chOff x="1142976" y="1500174"/>
            <a:chExt cx="6715172" cy="3786214"/>
          </a:xfrm>
        </p:grpSpPr>
        <p:sp>
          <p:nvSpPr>
            <p:cNvPr id="140" name="139 Rectángulo"/>
            <p:cNvSpPr/>
            <p:nvPr/>
          </p:nvSpPr>
          <p:spPr>
            <a:xfrm>
              <a:off x="7429520" y="4857760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1" name="140 Rectángulo"/>
            <p:cNvSpPr/>
            <p:nvPr/>
          </p:nvSpPr>
          <p:spPr>
            <a:xfrm>
              <a:off x="1142976" y="1785926"/>
              <a:ext cx="428628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141 Arco de bloque"/>
            <p:cNvSpPr/>
            <p:nvPr/>
          </p:nvSpPr>
          <p:spPr>
            <a:xfrm rot="5400000">
              <a:off x="7072330" y="285749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3" name="142 Arco de bloque"/>
            <p:cNvSpPr/>
            <p:nvPr/>
          </p:nvSpPr>
          <p:spPr>
            <a:xfrm rot="5400000">
              <a:off x="7072330" y="371475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4" name="143 Arco de bloque"/>
            <p:cNvSpPr/>
            <p:nvPr/>
          </p:nvSpPr>
          <p:spPr>
            <a:xfrm rot="5400000">
              <a:off x="7072330" y="200024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5" name="144 Arco de bloque"/>
            <p:cNvSpPr/>
            <p:nvPr/>
          </p:nvSpPr>
          <p:spPr>
            <a:xfrm rot="16200000" flipH="1">
              <a:off x="1285850" y="2357430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6" name="145 Arco de bloque"/>
            <p:cNvSpPr/>
            <p:nvPr/>
          </p:nvSpPr>
          <p:spPr>
            <a:xfrm rot="16200000" flipH="1">
              <a:off x="1285851" y="3214686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7" name="146 Arco de bloque"/>
            <p:cNvSpPr/>
            <p:nvPr/>
          </p:nvSpPr>
          <p:spPr>
            <a:xfrm rot="16200000" flipH="1">
              <a:off x="1285852" y="4071942"/>
              <a:ext cx="714380" cy="714380"/>
            </a:xfrm>
            <a:prstGeom prst="blockArc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148" name="147 Rectángulo"/>
            <p:cNvSpPr/>
            <p:nvPr/>
          </p:nvSpPr>
          <p:spPr>
            <a:xfrm>
              <a:off x="1571604" y="1500174"/>
              <a:ext cx="5929354" cy="3786214"/>
            </a:xfrm>
            <a:prstGeom prst="rect">
              <a:avLst/>
            </a:prstGeom>
            <a:gradFill flip="none" rotWithShape="1">
              <a:gsLst>
                <a:gs pos="51000">
                  <a:schemeClr val="bg1">
                    <a:lumMod val="65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149" name="27 Grupo"/>
            <p:cNvGrpSpPr/>
            <p:nvPr/>
          </p:nvGrpSpPr>
          <p:grpSpPr>
            <a:xfrm>
              <a:off x="1857356" y="2214554"/>
              <a:ext cx="2428892" cy="2358248"/>
              <a:chOff x="2143108" y="2214554"/>
              <a:chExt cx="2428892" cy="2358248"/>
            </a:xfrm>
          </p:grpSpPr>
          <p:sp>
            <p:nvSpPr>
              <p:cNvPr id="163" name="162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64" name="163 Conector recto"/>
              <p:cNvCxnSpPr>
                <a:stCxn id="163" idx="0"/>
                <a:endCxn id="163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164 Conector recto"/>
              <p:cNvCxnSpPr>
                <a:stCxn id="163" idx="7"/>
                <a:endCxn id="163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11 Conector recto"/>
              <p:cNvCxnSpPr>
                <a:stCxn id="163" idx="1"/>
                <a:endCxn id="163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166 Conector recto"/>
              <p:cNvCxnSpPr>
                <a:stCxn id="163" idx="2"/>
                <a:endCxn id="163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167 Conector recto"/>
              <p:cNvCxnSpPr>
                <a:stCxn id="163" idx="1"/>
                <a:endCxn id="163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168 Conector recto"/>
              <p:cNvCxnSpPr>
                <a:stCxn id="163" idx="3"/>
                <a:endCxn id="163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169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170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171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172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28 Grupo"/>
            <p:cNvGrpSpPr/>
            <p:nvPr/>
          </p:nvGrpSpPr>
          <p:grpSpPr>
            <a:xfrm>
              <a:off x="4786314" y="2214554"/>
              <a:ext cx="2428892" cy="2358248"/>
              <a:chOff x="2143108" y="2214554"/>
              <a:chExt cx="2428892" cy="2358248"/>
            </a:xfrm>
          </p:grpSpPr>
          <p:sp>
            <p:nvSpPr>
              <p:cNvPr id="152" name="151 Elipse"/>
              <p:cNvSpPr/>
              <p:nvPr/>
            </p:nvSpPr>
            <p:spPr>
              <a:xfrm>
                <a:off x="2143108" y="2214554"/>
                <a:ext cx="2428892" cy="2357454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cxnSp>
            <p:nvCxnSpPr>
              <p:cNvPr id="153" name="152 Conector recto"/>
              <p:cNvCxnSpPr>
                <a:stCxn id="152" idx="0"/>
                <a:endCxn id="152" idx="4"/>
              </p:cNvCxnSpPr>
              <p:nvPr/>
            </p:nvCxnSpPr>
            <p:spPr>
              <a:xfrm rot="16200000" flipH="1">
                <a:off x="2178827" y="3393281"/>
                <a:ext cx="2357454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153 Conector recto"/>
              <p:cNvCxnSpPr>
                <a:stCxn id="152" idx="7"/>
                <a:endCxn id="152" idx="5"/>
              </p:cNvCxnSpPr>
              <p:nvPr/>
            </p:nvCxnSpPr>
            <p:spPr>
              <a:xfrm rot="16200000" flipH="1">
                <a:off x="3382811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>
                <a:stCxn id="152" idx="1"/>
                <a:endCxn id="152" idx="3"/>
              </p:cNvCxnSpPr>
              <p:nvPr/>
            </p:nvCxnSpPr>
            <p:spPr>
              <a:xfrm rot="16200000" flipH="1">
                <a:off x="1665325" y="3393281"/>
                <a:ext cx="166697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155 Conector recto"/>
              <p:cNvCxnSpPr>
                <a:stCxn id="152" idx="2"/>
                <a:endCxn id="152" idx="6"/>
              </p:cNvCxnSpPr>
              <p:nvPr/>
            </p:nvCxnSpPr>
            <p:spPr>
              <a:xfrm rot="10800000" flipH="1">
                <a:off x="2143108" y="3393281"/>
                <a:ext cx="242889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156 Conector recto"/>
              <p:cNvCxnSpPr>
                <a:stCxn id="152" idx="1"/>
                <a:endCxn id="152" idx="7"/>
              </p:cNvCxnSpPr>
              <p:nvPr/>
            </p:nvCxnSpPr>
            <p:spPr>
              <a:xfrm rot="5400000" flipH="1" flipV="1">
                <a:off x="3357554" y="1701052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157 Conector recto"/>
              <p:cNvCxnSpPr>
                <a:stCxn id="152" idx="3"/>
                <a:endCxn id="152" idx="5"/>
              </p:cNvCxnSpPr>
              <p:nvPr/>
            </p:nvCxnSpPr>
            <p:spPr>
              <a:xfrm rot="16200000" flipH="1">
                <a:off x="3357554" y="3368024"/>
                <a:ext cx="1588" cy="17174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158 Conector recto"/>
              <p:cNvCxnSpPr/>
              <p:nvPr/>
            </p:nvCxnSpPr>
            <p:spPr>
              <a:xfrm rot="5400000">
                <a:off x="2678893" y="3393281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159 Conector recto"/>
              <p:cNvCxnSpPr/>
              <p:nvPr/>
            </p:nvCxnSpPr>
            <p:spPr>
              <a:xfrm rot="5400000">
                <a:off x="1822431" y="3392487"/>
                <a:ext cx="2214578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160 Conector recto"/>
              <p:cNvCxnSpPr/>
              <p:nvPr/>
            </p:nvCxnSpPr>
            <p:spPr>
              <a:xfrm>
                <a:off x="2214546" y="2928934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161 Conector recto"/>
              <p:cNvCxnSpPr/>
              <p:nvPr/>
            </p:nvCxnSpPr>
            <p:spPr>
              <a:xfrm>
                <a:off x="2214546" y="3784602"/>
                <a:ext cx="228601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150 Rectángulo"/>
            <p:cNvSpPr/>
            <p:nvPr/>
          </p:nvSpPr>
          <p:spPr>
            <a:xfrm>
              <a:off x="1643042" y="1571611"/>
              <a:ext cx="3287980" cy="63830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12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CONDENSADOR</a:t>
              </a:r>
              <a:endParaRPr lang="es-ES" sz="1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  <p:grpSp>
        <p:nvGrpSpPr>
          <p:cNvPr id="174" name="173 Grupo"/>
          <p:cNvGrpSpPr/>
          <p:nvPr/>
        </p:nvGrpSpPr>
        <p:grpSpPr>
          <a:xfrm rot="16200000">
            <a:off x="571472" y="3500438"/>
            <a:ext cx="642942" cy="642942"/>
            <a:chOff x="2357422" y="1071546"/>
            <a:chExt cx="3714776" cy="3214710"/>
          </a:xfrm>
        </p:grpSpPr>
        <p:sp>
          <p:nvSpPr>
            <p:cNvPr id="175" name="174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6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190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1" name="190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2" name="191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3" name="192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4" name="193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95" name="194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77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184" name="183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5" name="184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6" name="185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7" name="186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8" name="187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89" name="188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78" name="177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9" name="178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179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180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181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3" name="182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6" name="195 Grupo"/>
          <p:cNvGrpSpPr/>
          <p:nvPr/>
        </p:nvGrpSpPr>
        <p:grpSpPr>
          <a:xfrm rot="5400000">
            <a:off x="-35751" y="2393148"/>
            <a:ext cx="720279" cy="363090"/>
            <a:chOff x="1928794" y="2000240"/>
            <a:chExt cx="3071834" cy="1512000"/>
          </a:xfrm>
        </p:grpSpPr>
        <p:grpSp>
          <p:nvGrpSpPr>
            <p:cNvPr id="197" name="14 Grupo"/>
            <p:cNvGrpSpPr/>
            <p:nvPr/>
          </p:nvGrpSpPr>
          <p:grpSpPr>
            <a:xfrm>
              <a:off x="1928794" y="2000240"/>
              <a:ext cx="3071834" cy="1512000"/>
              <a:chOff x="1928794" y="2000240"/>
              <a:chExt cx="3071834" cy="1512000"/>
            </a:xfrm>
          </p:grpSpPr>
          <p:grpSp>
            <p:nvGrpSpPr>
              <p:cNvPr id="199" name="9 Grupo"/>
              <p:cNvGrpSpPr/>
              <p:nvPr/>
            </p:nvGrpSpPr>
            <p:grpSpPr>
              <a:xfrm flipH="1">
                <a:off x="407193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6" name="205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7" name="206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8" name="207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9" name="208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grpSp>
            <p:nvGrpSpPr>
              <p:cNvPr id="200" name="8 Grupo"/>
              <p:cNvGrpSpPr/>
              <p:nvPr/>
            </p:nvGrpSpPr>
            <p:grpSpPr>
              <a:xfrm>
                <a:off x="1928794" y="2357430"/>
                <a:ext cx="928694" cy="857256"/>
                <a:chOff x="1928794" y="2357430"/>
                <a:chExt cx="928694" cy="857256"/>
              </a:xfrm>
            </p:grpSpPr>
            <p:sp>
              <p:nvSpPr>
                <p:cNvPr id="202" name="201 Rectángulo"/>
                <p:cNvSpPr/>
                <p:nvPr/>
              </p:nvSpPr>
              <p:spPr>
                <a:xfrm>
                  <a:off x="2285984" y="2357430"/>
                  <a:ext cx="357190" cy="857256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3" name="5 Rectángulo"/>
                <p:cNvSpPr/>
                <p:nvPr/>
              </p:nvSpPr>
              <p:spPr>
                <a:xfrm>
                  <a:off x="2285984" y="2571744"/>
                  <a:ext cx="357190" cy="428628"/>
                </a:xfrm>
                <a:prstGeom prst="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4" name="6 Trapecio"/>
                <p:cNvSpPr/>
                <p:nvPr/>
              </p:nvSpPr>
              <p:spPr>
                <a:xfrm rot="16200000">
                  <a:off x="1678761" y="2607463"/>
                  <a:ext cx="857256" cy="357190"/>
                </a:xfrm>
                <a:prstGeom prst="trapezoid">
                  <a:avLst/>
                </a:prstGeom>
                <a:gradFill flip="none" rotWithShape="1">
                  <a:gsLst>
                    <a:gs pos="25000">
                      <a:srgbClr val="FBE4AE"/>
                    </a:gs>
                    <a:gs pos="13000">
                      <a:srgbClr val="BD922A"/>
                    </a:gs>
                    <a:gs pos="40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0" scaled="0"/>
                  <a:tileRect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05" name="7 Trapecio"/>
                <p:cNvSpPr/>
                <p:nvPr/>
              </p:nvSpPr>
              <p:spPr>
                <a:xfrm rot="5400000" flipH="1">
                  <a:off x="2321703" y="2678901"/>
                  <a:ext cx="857256" cy="214314"/>
                </a:xfrm>
                <a:prstGeom prst="trapezoid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201" name="4 Anillo"/>
              <p:cNvSpPr/>
              <p:nvPr/>
            </p:nvSpPr>
            <p:spPr>
              <a:xfrm>
                <a:off x="2714612" y="2000240"/>
                <a:ext cx="1512000" cy="1512000"/>
              </a:xfrm>
              <a:prstGeom prst="donut">
                <a:avLst>
                  <a:gd name="adj" fmla="val 1566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8" name="197 Anillo"/>
            <p:cNvSpPr/>
            <p:nvPr/>
          </p:nvSpPr>
          <p:spPr>
            <a:xfrm>
              <a:off x="2928926" y="2214554"/>
              <a:ext cx="1071570" cy="1071570"/>
            </a:xfrm>
            <a:prstGeom prst="donut">
              <a:avLst>
                <a:gd name="adj" fmla="val 12101"/>
              </a:avLst>
            </a:prstGeom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209 Grupo"/>
          <p:cNvGrpSpPr/>
          <p:nvPr/>
        </p:nvGrpSpPr>
        <p:grpSpPr>
          <a:xfrm rot="16200000">
            <a:off x="178563" y="464323"/>
            <a:ext cx="714380" cy="642942"/>
            <a:chOff x="5715008" y="1071546"/>
            <a:chExt cx="1933322" cy="1643074"/>
          </a:xfrm>
        </p:grpSpPr>
        <p:sp>
          <p:nvSpPr>
            <p:cNvPr id="211" name="21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2" name="21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3" name="21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14" name="213 Grupo"/>
          <p:cNvGrpSpPr/>
          <p:nvPr/>
        </p:nvGrpSpPr>
        <p:grpSpPr>
          <a:xfrm rot="5400000" flipH="1">
            <a:off x="540000" y="3132000"/>
            <a:ext cx="714380" cy="642942"/>
            <a:chOff x="5715008" y="1071546"/>
            <a:chExt cx="1933322" cy="1643074"/>
          </a:xfrm>
        </p:grpSpPr>
        <p:sp>
          <p:nvSpPr>
            <p:cNvPr id="215" name="2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16" name="2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7" name="2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18" name="217 Rectángulo"/>
          <p:cNvSpPr/>
          <p:nvPr/>
        </p:nvSpPr>
        <p:spPr>
          <a:xfrm>
            <a:off x="1500166" y="4357694"/>
            <a:ext cx="142876" cy="428628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9" name="218 Rectángulo"/>
          <p:cNvSpPr/>
          <p:nvPr/>
        </p:nvSpPr>
        <p:spPr>
          <a:xfrm>
            <a:off x="2124000" y="4357694"/>
            <a:ext cx="127108" cy="144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0" name="219 Grupo"/>
          <p:cNvGrpSpPr/>
          <p:nvPr/>
        </p:nvGrpSpPr>
        <p:grpSpPr>
          <a:xfrm rot="10800000">
            <a:off x="2088000" y="5603082"/>
            <a:ext cx="642942" cy="612000"/>
            <a:chOff x="5715008" y="1071546"/>
            <a:chExt cx="1933322" cy="1643074"/>
          </a:xfrm>
        </p:grpSpPr>
        <p:sp>
          <p:nvSpPr>
            <p:cNvPr id="221" name="220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2" name="221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3" name="222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24" name="223 Rectángulo"/>
          <p:cNvSpPr/>
          <p:nvPr/>
        </p:nvSpPr>
        <p:spPr>
          <a:xfrm>
            <a:off x="1296000" y="3571876"/>
            <a:ext cx="71438" cy="1332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25" name="224 Grupo"/>
          <p:cNvGrpSpPr/>
          <p:nvPr/>
        </p:nvGrpSpPr>
        <p:grpSpPr>
          <a:xfrm>
            <a:off x="1476000" y="4000504"/>
            <a:ext cx="809984" cy="642942"/>
            <a:chOff x="1368000" y="1000108"/>
            <a:chExt cx="1980000" cy="1571636"/>
          </a:xfrm>
        </p:grpSpPr>
        <p:sp>
          <p:nvSpPr>
            <p:cNvPr id="226" name="225 Arco de bloque"/>
            <p:cNvSpPr/>
            <p:nvPr/>
          </p:nvSpPr>
          <p:spPr>
            <a:xfrm>
              <a:off x="1428728" y="1000108"/>
              <a:ext cx="1857388" cy="1571636"/>
            </a:xfrm>
            <a:prstGeom prst="blockArc">
              <a:avLst>
                <a:gd name="adj1" fmla="val 10800000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27" name="226 Rectángulo"/>
            <p:cNvSpPr/>
            <p:nvPr/>
          </p:nvSpPr>
          <p:spPr>
            <a:xfrm rot="10800000">
              <a:off x="1368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8" name="227 Rectángulo"/>
            <p:cNvSpPr/>
            <p:nvPr/>
          </p:nvSpPr>
          <p:spPr>
            <a:xfrm rot="10800000">
              <a:off x="2772000" y="1714488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9" name="228 Grupo"/>
          <p:cNvGrpSpPr/>
          <p:nvPr/>
        </p:nvGrpSpPr>
        <p:grpSpPr>
          <a:xfrm>
            <a:off x="714348" y="4786322"/>
            <a:ext cx="1285884" cy="1785950"/>
            <a:chOff x="2571736" y="642918"/>
            <a:chExt cx="3786214" cy="5072098"/>
          </a:xfrm>
        </p:grpSpPr>
        <p:sp>
          <p:nvSpPr>
            <p:cNvPr id="230" name="229 Rectángulo"/>
            <p:cNvSpPr/>
            <p:nvPr/>
          </p:nvSpPr>
          <p:spPr>
            <a:xfrm>
              <a:off x="2714612" y="1571612"/>
              <a:ext cx="3500462" cy="35719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1" name="230 Rectángulo"/>
            <p:cNvSpPr/>
            <p:nvPr/>
          </p:nvSpPr>
          <p:spPr>
            <a:xfrm>
              <a:off x="3214678" y="2143116"/>
              <a:ext cx="2643206" cy="357190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2" name="231 Rectángulo"/>
            <p:cNvSpPr/>
            <p:nvPr/>
          </p:nvSpPr>
          <p:spPr>
            <a:xfrm>
              <a:off x="2571736" y="1785926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232 Rectángulo"/>
            <p:cNvSpPr/>
            <p:nvPr/>
          </p:nvSpPr>
          <p:spPr>
            <a:xfrm>
              <a:off x="2571736" y="1357298"/>
              <a:ext cx="3786214" cy="357190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234" name="53 Grupo"/>
            <p:cNvGrpSpPr/>
            <p:nvPr/>
          </p:nvGrpSpPr>
          <p:grpSpPr>
            <a:xfrm rot="5400000">
              <a:off x="2928926" y="1071546"/>
              <a:ext cx="142875" cy="428628"/>
              <a:chOff x="2632969" y="3714752"/>
              <a:chExt cx="153081" cy="357190"/>
            </a:xfrm>
          </p:grpSpPr>
          <p:sp>
            <p:nvSpPr>
              <p:cNvPr id="260" name="259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1" name="55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5" name="56 Grupo"/>
            <p:cNvGrpSpPr/>
            <p:nvPr/>
          </p:nvGrpSpPr>
          <p:grpSpPr>
            <a:xfrm rot="5400000">
              <a:off x="5786447" y="1071546"/>
              <a:ext cx="142875" cy="428628"/>
              <a:chOff x="2632969" y="3714752"/>
              <a:chExt cx="153081" cy="357190"/>
            </a:xfrm>
          </p:grpSpPr>
          <p:sp>
            <p:nvSpPr>
              <p:cNvPr id="258" name="257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9" name="58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6" name="59 Grupo"/>
            <p:cNvGrpSpPr/>
            <p:nvPr/>
          </p:nvGrpSpPr>
          <p:grpSpPr>
            <a:xfrm rot="16200000" flipH="1">
              <a:off x="3357566" y="714354"/>
              <a:ext cx="714378" cy="571505"/>
              <a:chOff x="4572000" y="3438524"/>
              <a:chExt cx="1000132" cy="1000132"/>
            </a:xfrm>
          </p:grpSpPr>
          <p:sp>
            <p:nvSpPr>
              <p:cNvPr id="252" name="60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3" name="25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62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5" name="254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64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7" name="25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7" name="66 Grupo"/>
            <p:cNvGrpSpPr/>
            <p:nvPr/>
          </p:nvGrpSpPr>
          <p:grpSpPr>
            <a:xfrm rot="16200000" flipH="1">
              <a:off x="4196959" y="946542"/>
              <a:ext cx="428629" cy="392910"/>
              <a:chOff x="4572000" y="3438524"/>
              <a:chExt cx="1000132" cy="1000132"/>
            </a:xfrm>
          </p:grpSpPr>
          <p:sp>
            <p:nvSpPr>
              <p:cNvPr id="246" name="245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7" name="246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247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9" name="248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249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1" name="250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38" name="73 Grupo"/>
            <p:cNvGrpSpPr/>
            <p:nvPr/>
          </p:nvGrpSpPr>
          <p:grpSpPr>
            <a:xfrm rot="16200000" flipH="1">
              <a:off x="4714888" y="714354"/>
              <a:ext cx="714378" cy="571505"/>
              <a:chOff x="4572000" y="3438524"/>
              <a:chExt cx="1000132" cy="1000132"/>
            </a:xfrm>
          </p:grpSpPr>
          <p:sp>
            <p:nvSpPr>
              <p:cNvPr id="240" name="23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1" name="75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76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3" name="242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24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5" name="79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39" name="238 Anillo"/>
            <p:cNvSpPr/>
            <p:nvPr/>
          </p:nvSpPr>
          <p:spPr>
            <a:xfrm>
              <a:off x="4286248" y="4857760"/>
              <a:ext cx="500066" cy="500066"/>
            </a:xfrm>
            <a:prstGeom prst="donu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</p:grpSp>
      <p:grpSp>
        <p:nvGrpSpPr>
          <p:cNvPr id="262" name="395 Grupo"/>
          <p:cNvGrpSpPr/>
          <p:nvPr/>
        </p:nvGrpSpPr>
        <p:grpSpPr>
          <a:xfrm rot="16200000">
            <a:off x="1285851" y="3384000"/>
            <a:ext cx="357190" cy="357190"/>
            <a:chOff x="5715008" y="1071546"/>
            <a:chExt cx="1933322" cy="1643074"/>
          </a:xfrm>
        </p:grpSpPr>
        <p:sp>
          <p:nvSpPr>
            <p:cNvPr id="263" name="396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64" name="397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5" name="398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0" name="416 Grupo"/>
          <p:cNvGrpSpPr/>
          <p:nvPr/>
        </p:nvGrpSpPr>
        <p:grpSpPr>
          <a:xfrm rot="5400000">
            <a:off x="3857620" y="1500174"/>
            <a:ext cx="642942" cy="642942"/>
            <a:chOff x="2357422" y="1071546"/>
            <a:chExt cx="3714776" cy="3214710"/>
          </a:xfrm>
        </p:grpSpPr>
        <p:sp>
          <p:nvSpPr>
            <p:cNvPr id="271" name="270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72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286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7" name="286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8" name="287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9" name="288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0" name="289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1" name="290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73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280" name="279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1" name="280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2" name="428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3" name="429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4" name="283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5" name="284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74" name="273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5" name="274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6" name="275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7" name="276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8" name="277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9" name="278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92" name="291 Grupo"/>
          <p:cNvGrpSpPr/>
          <p:nvPr/>
        </p:nvGrpSpPr>
        <p:grpSpPr>
          <a:xfrm rot="16200000">
            <a:off x="4643438" y="1500174"/>
            <a:ext cx="642942" cy="642942"/>
            <a:chOff x="2357422" y="1071546"/>
            <a:chExt cx="3714776" cy="3214710"/>
          </a:xfrm>
        </p:grpSpPr>
        <p:sp>
          <p:nvSpPr>
            <p:cNvPr id="293" name="292 Rectángulo"/>
            <p:cNvSpPr/>
            <p:nvPr/>
          </p:nvSpPr>
          <p:spPr>
            <a:xfrm rot="5400000">
              <a:off x="4679157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4" name="213 Grupo"/>
            <p:cNvGrpSpPr/>
            <p:nvPr/>
          </p:nvGrpSpPr>
          <p:grpSpPr>
            <a:xfrm>
              <a:off x="2357422" y="3286124"/>
              <a:ext cx="1000132" cy="1000132"/>
              <a:chOff x="1428728" y="3286124"/>
              <a:chExt cx="1000132" cy="1000132"/>
            </a:xfrm>
          </p:grpSpPr>
          <p:sp>
            <p:nvSpPr>
              <p:cNvPr id="308" name="4 Rectángulo"/>
              <p:cNvSpPr/>
              <p:nvPr/>
            </p:nvSpPr>
            <p:spPr>
              <a:xfrm>
                <a:off x="1857356" y="33575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9" name="308 Rectángulo"/>
              <p:cNvSpPr/>
              <p:nvPr/>
            </p:nvSpPr>
            <p:spPr>
              <a:xfrm>
                <a:off x="2071670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0" name="309 Rectángulo"/>
              <p:cNvSpPr/>
              <p:nvPr/>
            </p:nvSpPr>
            <p:spPr>
              <a:xfrm>
                <a:off x="2071670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1" name="310 Rectángulo"/>
              <p:cNvSpPr/>
              <p:nvPr/>
            </p:nvSpPr>
            <p:spPr>
              <a:xfrm>
                <a:off x="1643042" y="32861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2" name="311 Rectángulo"/>
              <p:cNvSpPr/>
              <p:nvPr/>
            </p:nvSpPr>
            <p:spPr>
              <a:xfrm>
                <a:off x="1643042" y="35718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13" name="312 Operación manual"/>
              <p:cNvSpPr/>
              <p:nvPr/>
            </p:nvSpPr>
            <p:spPr>
              <a:xfrm rot="5400000">
                <a:off x="1035819" y="36790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95" name="11 Grupo"/>
            <p:cNvGrpSpPr/>
            <p:nvPr/>
          </p:nvGrpSpPr>
          <p:grpSpPr>
            <a:xfrm flipH="1">
              <a:off x="5072066" y="3286124"/>
              <a:ext cx="1000132" cy="1000132"/>
              <a:chOff x="4572000" y="3438524"/>
              <a:chExt cx="1000132" cy="1000132"/>
            </a:xfrm>
          </p:grpSpPr>
          <p:sp>
            <p:nvSpPr>
              <p:cNvPr id="302" name="301 Rectángulo"/>
              <p:cNvSpPr/>
              <p:nvPr/>
            </p:nvSpPr>
            <p:spPr>
              <a:xfrm>
                <a:off x="5000628" y="3509962"/>
                <a:ext cx="295276" cy="857256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3" name="302 Rectángulo"/>
              <p:cNvSpPr/>
              <p:nvPr/>
            </p:nvSpPr>
            <p:spPr>
              <a:xfrm>
                <a:off x="5214942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4" name="450 Rectángulo"/>
              <p:cNvSpPr/>
              <p:nvPr/>
            </p:nvSpPr>
            <p:spPr>
              <a:xfrm>
                <a:off x="5214942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5" name="451 Rectángulo"/>
              <p:cNvSpPr/>
              <p:nvPr/>
            </p:nvSpPr>
            <p:spPr>
              <a:xfrm>
                <a:off x="4786314" y="3438524"/>
                <a:ext cx="357190" cy="1000132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6" name="305 Rectángulo"/>
              <p:cNvSpPr/>
              <p:nvPr/>
            </p:nvSpPr>
            <p:spPr>
              <a:xfrm>
                <a:off x="4786314" y="3724276"/>
                <a:ext cx="357190" cy="428628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7" name="306 Operación manual"/>
              <p:cNvSpPr/>
              <p:nvPr/>
            </p:nvSpPr>
            <p:spPr>
              <a:xfrm rot="5400000">
                <a:off x="4179091" y="3831433"/>
                <a:ext cx="1000132" cy="214314"/>
              </a:xfrm>
              <a:prstGeom prst="flowChartManualOperation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0"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96" name="295 Rectángulo"/>
            <p:cNvSpPr/>
            <p:nvPr/>
          </p:nvSpPr>
          <p:spPr>
            <a:xfrm rot="5400000">
              <a:off x="3464711" y="2607463"/>
              <a:ext cx="214314" cy="42862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7" name="296 Proceso"/>
            <p:cNvSpPr/>
            <p:nvPr/>
          </p:nvSpPr>
          <p:spPr>
            <a:xfrm>
              <a:off x="3357554" y="3286124"/>
              <a:ext cx="1714512" cy="1000132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8" name="297 Flecha derecha"/>
            <p:cNvSpPr/>
            <p:nvPr/>
          </p:nvSpPr>
          <p:spPr>
            <a:xfrm>
              <a:off x="3714744" y="3643314"/>
              <a:ext cx="1071570" cy="500066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9" name="298 Rectángulo"/>
            <p:cNvSpPr/>
            <p:nvPr/>
          </p:nvSpPr>
          <p:spPr>
            <a:xfrm>
              <a:off x="3143240" y="1071546"/>
              <a:ext cx="2143140" cy="164307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0" name="299 Rectángulo"/>
            <p:cNvSpPr/>
            <p:nvPr/>
          </p:nvSpPr>
          <p:spPr>
            <a:xfrm>
              <a:off x="3652830" y="1142984"/>
              <a:ext cx="1133484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1" name="300 Proceso"/>
            <p:cNvSpPr/>
            <p:nvPr/>
          </p:nvSpPr>
          <p:spPr>
            <a:xfrm>
              <a:off x="3357554" y="2857496"/>
              <a:ext cx="1704988" cy="419104"/>
            </a:xfrm>
            <a:prstGeom prst="flowChartProcess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4" name="313 Grupo"/>
          <p:cNvGrpSpPr/>
          <p:nvPr/>
        </p:nvGrpSpPr>
        <p:grpSpPr>
          <a:xfrm rot="16200000">
            <a:off x="3821901" y="535761"/>
            <a:ext cx="714380" cy="642942"/>
            <a:chOff x="5715008" y="1071546"/>
            <a:chExt cx="1933322" cy="1643074"/>
          </a:xfrm>
        </p:grpSpPr>
        <p:sp>
          <p:nvSpPr>
            <p:cNvPr id="315" name="314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16" name="315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7" name="316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18" name="317 Grupo"/>
          <p:cNvGrpSpPr/>
          <p:nvPr/>
        </p:nvGrpSpPr>
        <p:grpSpPr>
          <a:xfrm rot="16200000">
            <a:off x="3603514" y="1039902"/>
            <a:ext cx="642941" cy="277605"/>
            <a:chOff x="4429124" y="1669079"/>
            <a:chExt cx="1857385" cy="835725"/>
          </a:xfrm>
        </p:grpSpPr>
        <p:grpSp>
          <p:nvGrpSpPr>
            <p:cNvPr id="319" name="10 Grupo"/>
            <p:cNvGrpSpPr/>
            <p:nvPr/>
          </p:nvGrpSpPr>
          <p:grpSpPr>
            <a:xfrm>
              <a:off x="4572004" y="1669079"/>
              <a:ext cx="1571636" cy="831224"/>
              <a:chOff x="857224" y="3883659"/>
              <a:chExt cx="1571636" cy="831225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2" name="321 Rectángulo"/>
              <p:cNvSpPr/>
              <p:nvPr/>
            </p:nvSpPr>
            <p:spPr>
              <a:xfrm rot="10800000">
                <a:off x="1333476" y="3883659"/>
                <a:ext cx="570590" cy="688349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3" name="322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0" name="319 Rectángulo"/>
            <p:cNvSpPr/>
            <p:nvPr/>
          </p:nvSpPr>
          <p:spPr>
            <a:xfrm rot="16200000">
              <a:off x="5891352" y="2109646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1" name="320 Rectángulo"/>
            <p:cNvSpPr/>
            <p:nvPr/>
          </p:nvSpPr>
          <p:spPr>
            <a:xfrm rot="16200000">
              <a:off x="4248282" y="2109644"/>
              <a:ext cx="576000" cy="214315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4" name="503 Grupo"/>
          <p:cNvGrpSpPr/>
          <p:nvPr/>
        </p:nvGrpSpPr>
        <p:grpSpPr>
          <a:xfrm rot="10800000">
            <a:off x="4860000" y="504000"/>
            <a:ext cx="684000" cy="468000"/>
            <a:chOff x="4429124" y="1214422"/>
            <a:chExt cx="1857388" cy="1290380"/>
          </a:xfrm>
        </p:grpSpPr>
        <p:grpSp>
          <p:nvGrpSpPr>
            <p:cNvPr id="325" name="10 Grupo"/>
            <p:cNvGrpSpPr/>
            <p:nvPr/>
          </p:nvGrpSpPr>
          <p:grpSpPr>
            <a:xfrm>
              <a:off x="4572000" y="1357298"/>
              <a:ext cx="1571636" cy="1143008"/>
              <a:chOff x="857224" y="3571876"/>
              <a:chExt cx="1571636" cy="1143008"/>
            </a:xfr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</p:grpSpPr>
          <p:sp>
            <p:nvSpPr>
              <p:cNvPr id="329" name="328 Rectángulo"/>
              <p:cNvSpPr/>
              <p:nvPr/>
            </p:nvSpPr>
            <p:spPr>
              <a:xfrm rot="10800000">
                <a:off x="1404000" y="3571876"/>
                <a:ext cx="500066" cy="1000132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30" name="509 Rectángulo"/>
              <p:cNvSpPr/>
              <p:nvPr/>
            </p:nvSpPr>
            <p:spPr>
              <a:xfrm rot="5400000">
                <a:off x="1393009" y="3679033"/>
                <a:ext cx="500066" cy="1571636"/>
              </a:xfrm>
              <a:prstGeom prst="rect">
                <a:avLst/>
              </a:prstGeom>
              <a:grpFill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326" name="325 Rectángulo"/>
            <p:cNvSpPr/>
            <p:nvPr/>
          </p:nvSpPr>
          <p:spPr>
            <a:xfrm rot="10800000">
              <a:off x="5072066" y="1214422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7" name="326 Rectángulo"/>
            <p:cNvSpPr/>
            <p:nvPr/>
          </p:nvSpPr>
          <p:spPr>
            <a:xfrm rot="16200000">
              <a:off x="5891355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8" name="327 Rectángulo"/>
            <p:cNvSpPr/>
            <p:nvPr/>
          </p:nvSpPr>
          <p:spPr>
            <a:xfrm rot="16200000">
              <a:off x="4248281" y="2109645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1" name="330 Grupo"/>
          <p:cNvGrpSpPr/>
          <p:nvPr/>
        </p:nvGrpSpPr>
        <p:grpSpPr>
          <a:xfrm rot="16200000">
            <a:off x="3393273" y="1107266"/>
            <a:ext cx="714380" cy="642942"/>
            <a:chOff x="5715008" y="1071546"/>
            <a:chExt cx="1933322" cy="1643074"/>
          </a:xfrm>
        </p:grpSpPr>
        <p:sp>
          <p:nvSpPr>
            <p:cNvPr id="332" name="33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3" name="33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4" name="33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5" name="460 Grupo"/>
          <p:cNvGrpSpPr/>
          <p:nvPr/>
        </p:nvGrpSpPr>
        <p:grpSpPr>
          <a:xfrm rot="10800000" flipH="1">
            <a:off x="2952000" y="1602553"/>
            <a:ext cx="642942" cy="612000"/>
            <a:chOff x="5715008" y="1071546"/>
            <a:chExt cx="1933322" cy="1643074"/>
          </a:xfrm>
        </p:grpSpPr>
        <p:sp>
          <p:nvSpPr>
            <p:cNvPr id="336" name="461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337" name="462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8" name="463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9" name="338 Grupo"/>
          <p:cNvGrpSpPr>
            <a:grpSpLocks noChangeAspect="1"/>
          </p:cNvGrpSpPr>
          <p:nvPr/>
        </p:nvGrpSpPr>
        <p:grpSpPr>
          <a:xfrm>
            <a:off x="900000" y="714356"/>
            <a:ext cx="780104" cy="1140150"/>
            <a:chOff x="2214546" y="857232"/>
            <a:chExt cx="3344602" cy="5046922"/>
          </a:xfrm>
        </p:grpSpPr>
        <p:sp>
          <p:nvSpPr>
            <p:cNvPr id="340" name="339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1" name="340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2" name="341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3" name="342 Grupo"/>
          <p:cNvGrpSpPr>
            <a:grpSpLocks noChangeAspect="1"/>
          </p:cNvGrpSpPr>
          <p:nvPr/>
        </p:nvGrpSpPr>
        <p:grpSpPr>
          <a:xfrm>
            <a:off x="2220260" y="714356"/>
            <a:ext cx="780104" cy="1140150"/>
            <a:chOff x="2214546" y="857232"/>
            <a:chExt cx="3344602" cy="5046922"/>
          </a:xfrm>
        </p:grpSpPr>
        <p:sp>
          <p:nvSpPr>
            <p:cNvPr id="344" name="343 Forma libre"/>
            <p:cNvSpPr/>
            <p:nvPr/>
          </p:nvSpPr>
          <p:spPr>
            <a:xfrm flipH="1" flipV="1">
              <a:off x="2214546" y="377360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344 Forma libre"/>
            <p:cNvSpPr/>
            <p:nvPr/>
          </p:nvSpPr>
          <p:spPr>
            <a:xfrm>
              <a:off x="2811376" y="857232"/>
              <a:ext cx="2747772" cy="2130552"/>
            </a:xfrm>
            <a:custGeom>
              <a:avLst/>
              <a:gdLst>
                <a:gd name="connsiteX0" fmla="*/ 646176 w 2747772"/>
                <a:gd name="connsiteY0" fmla="*/ 2130552 h 2130552"/>
                <a:gd name="connsiteX1" fmla="*/ 207264 w 2747772"/>
                <a:gd name="connsiteY1" fmla="*/ 1819656 h 2130552"/>
                <a:gd name="connsiteX2" fmla="*/ 15240 w 2747772"/>
                <a:gd name="connsiteY2" fmla="*/ 1335024 h 2130552"/>
                <a:gd name="connsiteX3" fmla="*/ 115824 w 2747772"/>
                <a:gd name="connsiteY3" fmla="*/ 768096 h 2130552"/>
                <a:gd name="connsiteX4" fmla="*/ 518160 w 2747772"/>
                <a:gd name="connsiteY4" fmla="*/ 265176 h 2130552"/>
                <a:gd name="connsiteX5" fmla="*/ 1185672 w 2747772"/>
                <a:gd name="connsiteY5" fmla="*/ 27432 h 2130552"/>
                <a:gd name="connsiteX6" fmla="*/ 2045208 w 2747772"/>
                <a:gd name="connsiteY6" fmla="*/ 100584 h 2130552"/>
                <a:gd name="connsiteX7" fmla="*/ 2575560 w 2747772"/>
                <a:gd name="connsiteY7" fmla="*/ 356616 h 2130552"/>
                <a:gd name="connsiteX8" fmla="*/ 2740152 w 2747772"/>
                <a:gd name="connsiteY8" fmla="*/ 685800 h 2130552"/>
                <a:gd name="connsiteX9" fmla="*/ 2621280 w 2747772"/>
                <a:gd name="connsiteY9" fmla="*/ 1069848 h 2130552"/>
                <a:gd name="connsiteX10" fmla="*/ 2273808 w 2747772"/>
                <a:gd name="connsiteY10" fmla="*/ 1353312 h 2130552"/>
                <a:gd name="connsiteX11" fmla="*/ 1898904 w 2747772"/>
                <a:gd name="connsiteY11" fmla="*/ 1572768 h 2130552"/>
                <a:gd name="connsiteX12" fmla="*/ 1578864 w 2747772"/>
                <a:gd name="connsiteY12" fmla="*/ 1819656 h 2130552"/>
                <a:gd name="connsiteX13" fmla="*/ 1405128 w 2747772"/>
                <a:gd name="connsiteY13" fmla="*/ 2057400 h 213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47772" h="2130552">
                  <a:moveTo>
                    <a:pt x="646176" y="2130552"/>
                  </a:moveTo>
                  <a:cubicBezTo>
                    <a:pt x="479298" y="2041398"/>
                    <a:pt x="312420" y="1952244"/>
                    <a:pt x="207264" y="1819656"/>
                  </a:cubicBezTo>
                  <a:cubicBezTo>
                    <a:pt x="102108" y="1687068"/>
                    <a:pt x="30480" y="1510284"/>
                    <a:pt x="15240" y="1335024"/>
                  </a:cubicBezTo>
                  <a:cubicBezTo>
                    <a:pt x="0" y="1159764"/>
                    <a:pt x="32004" y="946404"/>
                    <a:pt x="115824" y="768096"/>
                  </a:cubicBezTo>
                  <a:cubicBezTo>
                    <a:pt x="199644" y="589788"/>
                    <a:pt x="339852" y="388620"/>
                    <a:pt x="518160" y="265176"/>
                  </a:cubicBezTo>
                  <a:cubicBezTo>
                    <a:pt x="696468" y="141732"/>
                    <a:pt x="931164" y="54864"/>
                    <a:pt x="1185672" y="27432"/>
                  </a:cubicBezTo>
                  <a:cubicBezTo>
                    <a:pt x="1440180" y="0"/>
                    <a:pt x="1813560" y="45720"/>
                    <a:pt x="2045208" y="100584"/>
                  </a:cubicBezTo>
                  <a:cubicBezTo>
                    <a:pt x="2276856" y="155448"/>
                    <a:pt x="2459736" y="259080"/>
                    <a:pt x="2575560" y="356616"/>
                  </a:cubicBezTo>
                  <a:cubicBezTo>
                    <a:pt x="2691384" y="454152"/>
                    <a:pt x="2732532" y="566928"/>
                    <a:pt x="2740152" y="685800"/>
                  </a:cubicBezTo>
                  <a:cubicBezTo>
                    <a:pt x="2747772" y="804672"/>
                    <a:pt x="2699004" y="958596"/>
                    <a:pt x="2621280" y="1069848"/>
                  </a:cubicBezTo>
                  <a:cubicBezTo>
                    <a:pt x="2543556" y="1181100"/>
                    <a:pt x="2394204" y="1269492"/>
                    <a:pt x="2273808" y="1353312"/>
                  </a:cubicBezTo>
                  <a:cubicBezTo>
                    <a:pt x="2153412" y="1437132"/>
                    <a:pt x="2014728" y="1495044"/>
                    <a:pt x="1898904" y="1572768"/>
                  </a:cubicBezTo>
                  <a:cubicBezTo>
                    <a:pt x="1783080" y="1650492"/>
                    <a:pt x="1661160" y="1738884"/>
                    <a:pt x="1578864" y="1819656"/>
                  </a:cubicBezTo>
                  <a:cubicBezTo>
                    <a:pt x="1496568" y="1900428"/>
                    <a:pt x="1450848" y="1978914"/>
                    <a:pt x="1405128" y="2057400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1002">
              <a:schemeClr val="l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6" name="345 Elipse"/>
            <p:cNvSpPr/>
            <p:nvPr/>
          </p:nvSpPr>
          <p:spPr>
            <a:xfrm>
              <a:off x="3319244" y="2773470"/>
              <a:ext cx="1143008" cy="1214446"/>
            </a:xfrm>
            <a:prstGeom prst="ellips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47" name="346 CuadroTexto"/>
          <p:cNvSpPr txBox="1"/>
          <p:nvPr/>
        </p:nvSpPr>
        <p:spPr>
          <a:xfrm>
            <a:off x="2928926" y="6540365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COMPRESOR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" name="347 CuadroTexto"/>
          <p:cNvSpPr txBox="1"/>
          <p:nvPr/>
        </p:nvSpPr>
        <p:spPr>
          <a:xfrm>
            <a:off x="3143240" y="142852"/>
            <a:ext cx="1143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SOLENOIDE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9" name="348 CuadroTexto"/>
          <p:cNvSpPr txBox="1"/>
          <p:nvPr/>
        </p:nvSpPr>
        <p:spPr>
          <a:xfrm>
            <a:off x="571472" y="2643182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VISOR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349 CuadroTexto"/>
          <p:cNvSpPr txBox="1"/>
          <p:nvPr/>
        </p:nvSpPr>
        <p:spPr>
          <a:xfrm>
            <a:off x="0" y="5500702"/>
            <a:ext cx="10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SEPARADOR</a:t>
            </a:r>
          </a:p>
          <a:p>
            <a:pPr algn="ctr"/>
            <a:r>
              <a:rPr lang="es-ES_tradnl" sz="1000" b="1" dirty="0" smtClean="0">
                <a:latin typeface="Arial" pitchFamily="34" charset="0"/>
                <a:cs typeface="Arial" pitchFamily="34" charset="0"/>
              </a:rPr>
              <a:t>ACEITE</a:t>
            </a:r>
            <a:endParaRPr lang="es-ES_tradnl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1" name="350 Grupo"/>
          <p:cNvGrpSpPr/>
          <p:nvPr/>
        </p:nvGrpSpPr>
        <p:grpSpPr>
          <a:xfrm>
            <a:off x="5786446" y="928670"/>
            <a:ext cx="1390627" cy="1357322"/>
            <a:chOff x="5911875" y="2428868"/>
            <a:chExt cx="1390627" cy="1357322"/>
          </a:xfrm>
        </p:grpSpPr>
        <p:grpSp>
          <p:nvGrpSpPr>
            <p:cNvPr id="352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383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84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385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7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8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9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0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1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2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3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4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5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6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97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3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368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369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370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71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2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3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4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5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6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7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8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79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0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1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82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354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355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358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59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0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1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2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3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4" name="Freeform 25"/>
                <p:cNvSpPr>
                  <a:spLocks/>
                </p:cNvSpPr>
                <p:nvPr/>
              </p:nvSpPr>
              <p:spPr bwMode="auto">
                <a:xfrm>
                  <a:off x="7351738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65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6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367" name="Rectangle 110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73517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356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357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398" name="397 Grupo"/>
          <p:cNvGrpSpPr/>
          <p:nvPr/>
        </p:nvGrpSpPr>
        <p:grpSpPr>
          <a:xfrm>
            <a:off x="7344000" y="2143116"/>
            <a:ext cx="1390627" cy="1357322"/>
            <a:chOff x="5911875" y="2428868"/>
            <a:chExt cx="1390627" cy="1357322"/>
          </a:xfrm>
        </p:grpSpPr>
        <p:grpSp>
          <p:nvGrpSpPr>
            <p:cNvPr id="399" name="703 Grupo"/>
            <p:cNvGrpSpPr/>
            <p:nvPr/>
          </p:nvGrpSpPr>
          <p:grpSpPr>
            <a:xfrm>
              <a:off x="5913464" y="2428868"/>
              <a:ext cx="658800" cy="684000"/>
              <a:chOff x="5911875" y="1125538"/>
              <a:chExt cx="863600" cy="935037"/>
            </a:xfrm>
          </p:grpSpPr>
          <p:sp>
            <p:nvSpPr>
              <p:cNvPr id="430" name="Oval 10"/>
              <p:cNvSpPr>
                <a:spLocks noChangeArrowheads="1"/>
              </p:cNvSpPr>
              <p:nvPr/>
            </p:nvSpPr>
            <p:spPr bwMode="auto">
              <a:xfrm>
                <a:off x="5911875" y="1125538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33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31" name="Group 53"/>
              <p:cNvGrpSpPr>
                <a:grpSpLocks/>
              </p:cNvGrpSpPr>
              <p:nvPr/>
            </p:nvGrpSpPr>
            <p:grpSpPr bwMode="auto">
              <a:xfrm>
                <a:off x="5984900" y="1198563"/>
                <a:ext cx="720725" cy="790575"/>
                <a:chOff x="2109" y="1480"/>
                <a:chExt cx="1814" cy="1814"/>
              </a:xfrm>
            </p:grpSpPr>
            <p:sp>
              <p:nvSpPr>
                <p:cNvPr id="432" name="AutoShape 54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33" name="Line 55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4" name="Line 56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5" name="Line 5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6" name="Line 5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7" name="Line 59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8" name="Line 60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39" name="Line 61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0" name="Line 62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1" name="Line 63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2" name="Line 64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3" name="Line 65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44" name="Line 66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0" name="704 Grupo"/>
            <p:cNvGrpSpPr/>
            <p:nvPr/>
          </p:nvGrpSpPr>
          <p:grpSpPr>
            <a:xfrm>
              <a:off x="6643702" y="2428868"/>
              <a:ext cx="658800" cy="684000"/>
              <a:chOff x="6992963" y="1136641"/>
              <a:chExt cx="863600" cy="935037"/>
            </a:xfrm>
          </p:grpSpPr>
          <p:sp>
            <p:nvSpPr>
              <p:cNvPr id="415" name="Oval 11"/>
              <p:cNvSpPr>
                <a:spLocks noChangeArrowheads="1"/>
              </p:cNvSpPr>
              <p:nvPr/>
            </p:nvSpPr>
            <p:spPr bwMode="auto">
              <a:xfrm>
                <a:off x="6992963" y="1136641"/>
                <a:ext cx="863600" cy="935037"/>
              </a:xfrm>
              <a:prstGeom prst="ellipse">
                <a:avLst/>
              </a:prstGeom>
              <a:solidFill>
                <a:schemeClr val="bg1"/>
              </a:solidFill>
              <a:ln w="38100" cmpd="dbl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grpSp>
            <p:nvGrpSpPr>
              <p:cNvPr id="416" name="Group 67"/>
              <p:cNvGrpSpPr>
                <a:grpSpLocks/>
              </p:cNvGrpSpPr>
              <p:nvPr/>
            </p:nvGrpSpPr>
            <p:grpSpPr bwMode="auto">
              <a:xfrm>
                <a:off x="7064400" y="1196975"/>
                <a:ext cx="720725" cy="790575"/>
                <a:chOff x="2109" y="1480"/>
                <a:chExt cx="1814" cy="1814"/>
              </a:xfrm>
            </p:grpSpPr>
            <p:sp>
              <p:nvSpPr>
                <p:cNvPr id="417" name="AutoShape 68"/>
                <p:cNvSpPr>
                  <a:spLocks noChangeArrowheads="1"/>
                </p:cNvSpPr>
                <p:nvPr/>
              </p:nvSpPr>
              <p:spPr bwMode="auto">
                <a:xfrm>
                  <a:off x="2109" y="1480"/>
                  <a:ext cx="1814" cy="1814"/>
                </a:xfrm>
                <a:custGeom>
                  <a:avLst/>
                  <a:gdLst>
                    <a:gd name="G0" fmla="+- 3548 0 0"/>
                    <a:gd name="G1" fmla="+- 21600 0 3548"/>
                    <a:gd name="G2" fmla="+- 21600 0 354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548" y="10800"/>
                      </a:moveTo>
                      <a:cubicBezTo>
                        <a:pt x="3548" y="14805"/>
                        <a:pt x="6795" y="18052"/>
                        <a:pt x="10800" y="18052"/>
                      </a:cubicBezTo>
                      <a:cubicBezTo>
                        <a:pt x="14805" y="18052"/>
                        <a:pt x="18052" y="14805"/>
                        <a:pt x="18052" y="10800"/>
                      </a:cubicBezTo>
                      <a:cubicBezTo>
                        <a:pt x="18052" y="6795"/>
                        <a:pt x="14805" y="3548"/>
                        <a:pt x="10800" y="3548"/>
                      </a:cubicBezTo>
                      <a:cubicBezTo>
                        <a:pt x="6795" y="3548"/>
                        <a:pt x="3548" y="6795"/>
                        <a:pt x="3548" y="1080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8" name="Line 69"/>
                <p:cNvSpPr>
                  <a:spLocks noChangeShapeType="1"/>
                </p:cNvSpPr>
                <p:nvPr/>
              </p:nvSpPr>
              <p:spPr bwMode="auto">
                <a:xfrm>
                  <a:off x="2109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9" name="Line 70"/>
                <p:cNvSpPr>
                  <a:spLocks noChangeShapeType="1"/>
                </p:cNvSpPr>
                <p:nvPr/>
              </p:nvSpPr>
              <p:spPr bwMode="auto">
                <a:xfrm>
                  <a:off x="3606" y="2387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0" name="Line 7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163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1" name="Line 7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57" y="3136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2" name="Line 73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2200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3" name="Line 74"/>
                <p:cNvSpPr>
                  <a:spLocks noChangeShapeType="1"/>
                </p:cNvSpPr>
                <p:nvPr/>
              </p:nvSpPr>
              <p:spPr bwMode="auto">
                <a:xfrm rot="1800000" flipH="1">
                  <a:off x="3516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4" name="Line 75"/>
                <p:cNvSpPr>
                  <a:spLocks noChangeShapeType="1"/>
                </p:cNvSpPr>
                <p:nvPr/>
              </p:nvSpPr>
              <p:spPr bwMode="auto">
                <a:xfrm rot="-1800000">
                  <a:off x="2200" y="279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5" name="Line 76"/>
                <p:cNvSpPr>
                  <a:spLocks noChangeShapeType="1"/>
                </p:cNvSpPr>
                <p:nvPr/>
              </p:nvSpPr>
              <p:spPr bwMode="auto">
                <a:xfrm rot="-1800000">
                  <a:off x="3515" y="2024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6" name="Line 77"/>
                <p:cNvSpPr>
                  <a:spLocks noChangeShapeType="1"/>
                </p:cNvSpPr>
                <p:nvPr/>
              </p:nvSpPr>
              <p:spPr bwMode="auto">
                <a:xfrm rot="3600000">
                  <a:off x="2449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7" name="Line 78"/>
                <p:cNvSpPr>
                  <a:spLocks noChangeShapeType="1"/>
                </p:cNvSpPr>
                <p:nvPr/>
              </p:nvSpPr>
              <p:spPr bwMode="auto">
                <a:xfrm rot="3600000">
                  <a:off x="3220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8" name="Line 79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3220" y="1729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29" name="Line 80"/>
                <p:cNvSpPr>
                  <a:spLocks noChangeShapeType="1"/>
                </p:cNvSpPr>
                <p:nvPr/>
              </p:nvSpPr>
              <p:spPr bwMode="auto">
                <a:xfrm rot="18000000" flipH="1">
                  <a:off x="2494" y="3045"/>
                  <a:ext cx="3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401" name="702 Grupo"/>
            <p:cNvGrpSpPr/>
            <p:nvPr/>
          </p:nvGrpSpPr>
          <p:grpSpPr>
            <a:xfrm>
              <a:off x="5911875" y="3143248"/>
              <a:ext cx="1374769" cy="642942"/>
              <a:chOff x="5911875" y="2849565"/>
              <a:chExt cx="1944688" cy="936625"/>
            </a:xfrm>
          </p:grpSpPr>
          <p:grpSp>
            <p:nvGrpSpPr>
              <p:cNvPr id="402" name="701 Grupo"/>
              <p:cNvGrpSpPr/>
              <p:nvPr/>
            </p:nvGrpSpPr>
            <p:grpSpPr>
              <a:xfrm>
                <a:off x="5911875" y="2849565"/>
                <a:ext cx="1944688" cy="936625"/>
                <a:chOff x="5911875" y="2060575"/>
                <a:chExt cx="1944688" cy="936625"/>
              </a:xfrm>
            </p:grpSpPr>
            <p:sp>
              <p:nvSpPr>
                <p:cNvPr id="405" name="Rectangle 12"/>
                <p:cNvSpPr>
                  <a:spLocks noChangeArrowheads="1"/>
                </p:cNvSpPr>
                <p:nvPr/>
              </p:nvSpPr>
              <p:spPr bwMode="auto">
                <a:xfrm>
                  <a:off x="5911875" y="2060575"/>
                  <a:ext cx="1944688" cy="504825"/>
                </a:xfrm>
                <a:prstGeom prst="rect">
                  <a:avLst/>
                </a:prstGeom>
                <a:solidFill>
                  <a:schemeClr val="bg1"/>
                </a:solidFill>
                <a:ln w="38100" cmpd="dbl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06" name="Line 17"/>
                <p:cNvSpPr>
                  <a:spLocks noChangeShapeType="1"/>
                </p:cNvSpPr>
                <p:nvPr/>
              </p:nvSpPr>
              <p:spPr bwMode="auto">
                <a:xfrm>
                  <a:off x="6632600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7" name="Line 18"/>
                <p:cNvSpPr>
                  <a:spLocks noChangeShapeType="1"/>
                </p:cNvSpPr>
                <p:nvPr/>
              </p:nvSpPr>
              <p:spPr bwMode="auto">
                <a:xfrm>
                  <a:off x="7135838" y="2060575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8" name="Line 19"/>
                <p:cNvSpPr>
                  <a:spLocks noChangeShapeType="1"/>
                </p:cNvSpPr>
                <p:nvPr/>
              </p:nvSpPr>
              <p:spPr bwMode="auto">
                <a:xfrm>
                  <a:off x="6632600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09" name="Line 20"/>
                <p:cNvSpPr>
                  <a:spLocks noChangeShapeType="1"/>
                </p:cNvSpPr>
                <p:nvPr/>
              </p:nvSpPr>
              <p:spPr bwMode="auto">
                <a:xfrm>
                  <a:off x="7135838" y="2349500"/>
                  <a:ext cx="0" cy="2159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0" name="Freeform 23"/>
                <p:cNvSpPr>
                  <a:spLocks/>
                </p:cNvSpPr>
                <p:nvPr/>
              </p:nvSpPr>
              <p:spPr bwMode="auto">
                <a:xfrm>
                  <a:off x="6127775" y="2492375"/>
                  <a:ext cx="288925" cy="2889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544"/>
                    </a:cxn>
                    <a:cxn ang="0">
                      <a:pos x="499" y="544"/>
                    </a:cxn>
                    <a:cxn ang="0">
                      <a:pos x="499" y="0"/>
                    </a:cxn>
                  </a:cxnLst>
                  <a:rect l="0" t="0" r="r" b="b"/>
                  <a:pathLst>
                    <a:path w="499" h="544">
                      <a:moveTo>
                        <a:pt x="0" y="0"/>
                      </a:moveTo>
                      <a:lnTo>
                        <a:pt x="0" y="544"/>
                      </a:lnTo>
                      <a:lnTo>
                        <a:pt x="499" y="544"/>
                      </a:lnTo>
                      <a:lnTo>
                        <a:pt x="499" y="0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412" name="Rectangle 108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127775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  <p:sp>
              <p:nvSpPr>
                <p:cNvPr id="413" name="Rectangle 109" descr="Rombos transparentes"/>
                <p:cNvSpPr>
                  <a:spLocks noChangeArrowheads="1"/>
                </p:cNvSpPr>
                <p:nvPr/>
              </p:nvSpPr>
              <p:spPr bwMode="auto">
                <a:xfrm>
                  <a:off x="6704038" y="2781300"/>
                  <a:ext cx="288925" cy="215900"/>
                </a:xfrm>
                <a:prstGeom prst="rect">
                  <a:avLst/>
                </a:prstGeom>
                <a:pattFill prst="openDmnd">
                  <a:fgClr>
                    <a:schemeClr val="bg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_tradnl"/>
                </a:p>
              </p:txBody>
            </p:sp>
          </p:grpSp>
          <p:sp>
            <p:nvSpPr>
              <p:cNvPr id="403" name="AutoShape 115"/>
              <p:cNvSpPr>
                <a:spLocks noChangeArrowheads="1"/>
              </p:cNvSpPr>
              <p:nvPr/>
            </p:nvSpPr>
            <p:spPr bwMode="auto">
              <a:xfrm>
                <a:off x="6704038" y="2927349"/>
                <a:ext cx="360362" cy="358775"/>
              </a:xfrm>
              <a:custGeom>
                <a:avLst/>
                <a:gdLst>
                  <a:gd name="G0" fmla="+- 4567 0 0"/>
                  <a:gd name="G1" fmla="+- 21600 0 4567"/>
                  <a:gd name="G2" fmla="+- 21600 0 456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67" y="10800"/>
                    </a:moveTo>
                    <a:cubicBezTo>
                      <a:pt x="4567" y="14242"/>
                      <a:pt x="7358" y="17033"/>
                      <a:pt x="10800" y="17033"/>
                    </a:cubicBezTo>
                    <a:cubicBezTo>
                      <a:pt x="14242" y="17033"/>
                      <a:pt x="17033" y="14242"/>
                      <a:pt x="17033" y="10800"/>
                    </a:cubicBezTo>
                    <a:cubicBezTo>
                      <a:pt x="17033" y="7358"/>
                      <a:pt x="14242" y="4567"/>
                      <a:pt x="10800" y="4567"/>
                    </a:cubicBezTo>
                    <a:cubicBezTo>
                      <a:pt x="7358" y="4567"/>
                      <a:pt x="4567" y="7358"/>
                      <a:pt x="4567" y="108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404" name="Freeform 24"/>
              <p:cNvSpPr>
                <a:spLocks/>
              </p:cNvSpPr>
              <p:nvPr/>
            </p:nvSpPr>
            <p:spPr bwMode="auto">
              <a:xfrm>
                <a:off x="6704038" y="3282951"/>
                <a:ext cx="288925" cy="288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44"/>
                  </a:cxn>
                  <a:cxn ang="0">
                    <a:pos x="499" y="544"/>
                  </a:cxn>
                  <a:cxn ang="0">
                    <a:pos x="499" y="0"/>
                  </a:cxn>
                </a:cxnLst>
                <a:rect l="0" t="0" r="r" b="b"/>
                <a:pathLst>
                  <a:path w="499" h="544">
                    <a:moveTo>
                      <a:pt x="0" y="0"/>
                    </a:moveTo>
                    <a:lnTo>
                      <a:pt x="0" y="544"/>
                    </a:lnTo>
                    <a:lnTo>
                      <a:pt x="499" y="544"/>
                    </a:lnTo>
                    <a:lnTo>
                      <a:pt x="499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445" name="444 Grupo"/>
          <p:cNvGrpSpPr/>
          <p:nvPr/>
        </p:nvGrpSpPr>
        <p:grpSpPr>
          <a:xfrm>
            <a:off x="5500694" y="1714488"/>
            <a:ext cx="661974" cy="279408"/>
            <a:chOff x="4716463" y="2133600"/>
            <a:chExt cx="1079500" cy="431800"/>
          </a:xfrm>
        </p:grpSpPr>
        <p:sp>
          <p:nvSpPr>
            <p:cNvPr id="446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7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48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49" name="448 Grupo"/>
          <p:cNvGrpSpPr/>
          <p:nvPr/>
        </p:nvGrpSpPr>
        <p:grpSpPr>
          <a:xfrm flipH="1">
            <a:off x="6786578" y="1714488"/>
            <a:ext cx="661974" cy="279408"/>
            <a:chOff x="4716463" y="2133600"/>
            <a:chExt cx="1079500" cy="431800"/>
          </a:xfrm>
        </p:grpSpPr>
        <p:sp>
          <p:nvSpPr>
            <p:cNvPr id="450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1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2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3" name="452 Grupo"/>
          <p:cNvGrpSpPr/>
          <p:nvPr/>
        </p:nvGrpSpPr>
        <p:grpSpPr>
          <a:xfrm>
            <a:off x="7072330" y="2928934"/>
            <a:ext cx="661974" cy="279408"/>
            <a:chOff x="4716463" y="2133600"/>
            <a:chExt cx="1079500" cy="431800"/>
          </a:xfrm>
        </p:grpSpPr>
        <p:sp>
          <p:nvSpPr>
            <p:cNvPr id="454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5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6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57" name="456 Grupo"/>
          <p:cNvGrpSpPr/>
          <p:nvPr/>
        </p:nvGrpSpPr>
        <p:grpSpPr>
          <a:xfrm flipH="1">
            <a:off x="8143900" y="2928934"/>
            <a:ext cx="661974" cy="279408"/>
            <a:chOff x="4716463" y="2133600"/>
            <a:chExt cx="1079500" cy="431800"/>
          </a:xfrm>
        </p:grpSpPr>
        <p:sp>
          <p:nvSpPr>
            <p:cNvPr id="458" name="Rectangle 13" descr="Horizontal clara"/>
            <p:cNvSpPr>
              <a:spLocks noChangeArrowheads="1"/>
            </p:cNvSpPr>
            <p:nvPr/>
          </p:nvSpPr>
          <p:spPr bwMode="auto">
            <a:xfrm>
              <a:off x="4716463" y="2133600"/>
              <a:ext cx="71437" cy="431800"/>
            </a:xfrm>
            <a:prstGeom prst="rect">
              <a:avLst/>
            </a:prstGeom>
            <a:pattFill prst="ltHorz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59" name="Rectangle 16"/>
            <p:cNvSpPr>
              <a:spLocks noChangeArrowheads="1"/>
            </p:cNvSpPr>
            <p:nvPr/>
          </p:nvSpPr>
          <p:spPr bwMode="auto">
            <a:xfrm>
              <a:off x="4787900" y="2276475"/>
              <a:ext cx="792163" cy="730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460" name="AutoShape 21"/>
            <p:cNvSpPr>
              <a:spLocks noChangeArrowheads="1"/>
            </p:cNvSpPr>
            <p:nvPr/>
          </p:nvSpPr>
          <p:spPr bwMode="auto">
            <a:xfrm rot="5400000">
              <a:off x="5507831" y="2205832"/>
              <a:ext cx="360363" cy="21590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461" name="460 Grupo"/>
          <p:cNvGrpSpPr/>
          <p:nvPr/>
        </p:nvGrpSpPr>
        <p:grpSpPr>
          <a:xfrm>
            <a:off x="6357950" y="2000240"/>
            <a:ext cx="1785950" cy="1951274"/>
            <a:chOff x="6357950" y="2000240"/>
            <a:chExt cx="1785950" cy="1951274"/>
          </a:xfrm>
        </p:grpSpPr>
        <p:sp>
          <p:nvSpPr>
            <p:cNvPr id="462" name="461 Forma libre"/>
            <p:cNvSpPr/>
            <p:nvPr/>
          </p:nvSpPr>
          <p:spPr>
            <a:xfrm>
              <a:off x="6444343" y="2351314"/>
              <a:ext cx="1578428" cy="1600200"/>
            </a:xfrm>
            <a:custGeom>
              <a:avLst/>
              <a:gdLst>
                <a:gd name="connsiteX0" fmla="*/ 0 w 1578428"/>
                <a:gd name="connsiteY0" fmla="*/ 0 h 1600200"/>
                <a:gd name="connsiteX1" fmla="*/ 0 w 1578428"/>
                <a:gd name="connsiteY1" fmla="*/ 1600200 h 1600200"/>
                <a:gd name="connsiteX2" fmla="*/ 1578428 w 1578428"/>
                <a:gd name="connsiteY2" fmla="*/ 1600200 h 1600200"/>
                <a:gd name="connsiteX3" fmla="*/ 1578428 w 1578428"/>
                <a:gd name="connsiteY3" fmla="*/ 1208315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428" h="1600200">
                  <a:moveTo>
                    <a:pt x="0" y="0"/>
                  </a:moveTo>
                  <a:lnTo>
                    <a:pt x="0" y="1600200"/>
                  </a:lnTo>
                  <a:lnTo>
                    <a:pt x="1578428" y="1600200"/>
                  </a:lnTo>
                  <a:lnTo>
                    <a:pt x="1578428" y="1208315"/>
                  </a:lnTo>
                </a:path>
              </a:pathLst>
            </a:custGeom>
            <a:ln w="152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63" name="781 Grupo"/>
            <p:cNvGrpSpPr/>
            <p:nvPr/>
          </p:nvGrpSpPr>
          <p:grpSpPr>
            <a:xfrm>
              <a:off x="6357954" y="2000240"/>
              <a:ext cx="214314" cy="357190"/>
              <a:chOff x="6858010" y="1643046"/>
              <a:chExt cx="934368" cy="1500202"/>
            </a:xfrm>
          </p:grpSpPr>
          <p:sp>
            <p:nvSpPr>
              <p:cNvPr id="480" name="479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1" name="480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2" name="481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3" name="482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4" name="483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5" name="484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6" name="485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7" name="486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8" name="487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89" name="488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0" name="489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1" name="49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2" name="49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3" name="49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94" name="493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64" name="829 Grupo"/>
            <p:cNvGrpSpPr/>
            <p:nvPr/>
          </p:nvGrpSpPr>
          <p:grpSpPr>
            <a:xfrm>
              <a:off x="7929590" y="3214686"/>
              <a:ext cx="214314" cy="357190"/>
              <a:chOff x="6858010" y="1643046"/>
              <a:chExt cx="934368" cy="1500202"/>
            </a:xfrm>
          </p:grpSpPr>
          <p:sp>
            <p:nvSpPr>
              <p:cNvPr id="465" name="464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6" name="465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7" name="466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8" name="467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69" name="468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0" name="469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1" name="470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2" name="471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3" name="472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4" name="473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5" name="474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6" name="47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7" name="47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8" name="47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479" name="478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grpSp>
        <p:nvGrpSpPr>
          <p:cNvPr id="495" name="494 Grupo"/>
          <p:cNvGrpSpPr/>
          <p:nvPr/>
        </p:nvGrpSpPr>
        <p:grpSpPr>
          <a:xfrm>
            <a:off x="3571868" y="2000240"/>
            <a:ext cx="2582446" cy="2357454"/>
            <a:chOff x="3571868" y="2000240"/>
            <a:chExt cx="2582446" cy="2357454"/>
          </a:xfrm>
        </p:grpSpPr>
        <p:sp>
          <p:nvSpPr>
            <p:cNvPr id="496" name="495 Forma libre"/>
            <p:cNvSpPr/>
            <p:nvPr/>
          </p:nvSpPr>
          <p:spPr>
            <a:xfrm>
              <a:off x="3668486" y="2264229"/>
              <a:ext cx="2376000" cy="1774371"/>
            </a:xfrm>
            <a:custGeom>
              <a:avLst/>
              <a:gdLst>
                <a:gd name="connsiteX0" fmla="*/ 0 w 2340428"/>
                <a:gd name="connsiteY0" fmla="*/ 1774371 h 1774371"/>
                <a:gd name="connsiteX1" fmla="*/ 0 w 2340428"/>
                <a:gd name="connsiteY1" fmla="*/ 1524000 h 1774371"/>
                <a:gd name="connsiteX2" fmla="*/ 2329543 w 2340428"/>
                <a:gd name="connsiteY2" fmla="*/ 1524000 h 1774371"/>
                <a:gd name="connsiteX3" fmla="*/ 2340428 w 2340428"/>
                <a:gd name="connsiteY3" fmla="*/ 0 h 177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0428" h="1774371">
                  <a:moveTo>
                    <a:pt x="0" y="1774371"/>
                  </a:moveTo>
                  <a:lnTo>
                    <a:pt x="0" y="1524000"/>
                  </a:lnTo>
                  <a:lnTo>
                    <a:pt x="2329543" y="1524000"/>
                  </a:lnTo>
                  <a:cubicBezTo>
                    <a:pt x="2333171" y="1016000"/>
                    <a:pt x="2336800" y="508000"/>
                    <a:pt x="2340428" y="0"/>
                  </a:cubicBez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497" name="765 Grupo"/>
            <p:cNvGrpSpPr/>
            <p:nvPr/>
          </p:nvGrpSpPr>
          <p:grpSpPr>
            <a:xfrm>
              <a:off x="5940004" y="2000240"/>
              <a:ext cx="214314" cy="357190"/>
              <a:chOff x="6858010" y="1643046"/>
              <a:chExt cx="934368" cy="1500202"/>
            </a:xfrm>
          </p:grpSpPr>
          <p:sp>
            <p:nvSpPr>
              <p:cNvPr id="514" name="51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5" name="51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6" name="51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7" name="51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8" name="51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9" name="51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0" name="51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1" name="52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2" name="52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3" name="52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4" name="52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5" name="52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6" name="52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7" name="52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28" name="52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498" name="861 Grupo"/>
            <p:cNvGrpSpPr/>
            <p:nvPr/>
          </p:nvGrpSpPr>
          <p:grpSpPr>
            <a:xfrm flipV="1">
              <a:off x="3571872" y="4000504"/>
              <a:ext cx="214314" cy="357190"/>
              <a:chOff x="6858010" y="1643046"/>
              <a:chExt cx="934368" cy="1500202"/>
            </a:xfrm>
          </p:grpSpPr>
          <p:sp>
            <p:nvSpPr>
              <p:cNvPr id="499" name="49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0" name="49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1" name="50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2" name="50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3" name="50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4" name="50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5" name="50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6" name="50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7" name="50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8" name="50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9" name="50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0" name="50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1" name="51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2" name="51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3" name="51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32" name="AutoShape 98"/>
          <p:cNvSpPr>
            <a:spLocks noChangeArrowheads="1"/>
          </p:cNvSpPr>
          <p:nvPr/>
        </p:nvSpPr>
        <p:spPr bwMode="auto">
          <a:xfrm>
            <a:off x="4991111" y="4868863"/>
            <a:ext cx="936625" cy="1152525"/>
          </a:xfrm>
          <a:prstGeom prst="flowChartAlternateProcess">
            <a:avLst/>
          </a:prstGeom>
          <a:gradFill rotWithShape="1">
            <a:gsLst>
              <a:gs pos="0">
                <a:srgbClr val="99FF33"/>
              </a:gs>
              <a:gs pos="50000">
                <a:schemeClr val="bg1"/>
              </a:gs>
              <a:gs pos="100000">
                <a:srgbClr val="99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3" name="AutoShape 101"/>
          <p:cNvSpPr>
            <a:spLocks noChangeArrowheads="1"/>
          </p:cNvSpPr>
          <p:nvPr/>
        </p:nvSpPr>
        <p:spPr bwMode="auto">
          <a:xfrm flipV="1">
            <a:off x="4919673" y="6092825"/>
            <a:ext cx="936625" cy="6477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34" name="Oval 102"/>
          <p:cNvSpPr>
            <a:spLocks noChangeArrowheads="1"/>
          </p:cNvSpPr>
          <p:nvPr/>
        </p:nvSpPr>
        <p:spPr bwMode="auto">
          <a:xfrm>
            <a:off x="5207011" y="6237288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5" name="Line 103"/>
          <p:cNvSpPr>
            <a:spLocks noChangeShapeType="1"/>
          </p:cNvSpPr>
          <p:nvPr/>
        </p:nvSpPr>
        <p:spPr bwMode="auto">
          <a:xfrm flipH="1">
            <a:off x="5207011" y="6381750"/>
            <a:ext cx="36036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6" name="Freeform 104"/>
          <p:cNvSpPr>
            <a:spLocks/>
          </p:cNvSpPr>
          <p:nvPr/>
        </p:nvSpPr>
        <p:spPr bwMode="auto">
          <a:xfrm>
            <a:off x="5351473" y="4365625"/>
            <a:ext cx="360363" cy="50323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0" y="0"/>
              </a:cxn>
              <a:cxn ang="0">
                <a:pos x="91" y="0"/>
              </a:cxn>
              <a:cxn ang="0">
                <a:pos x="91" y="136"/>
              </a:cxn>
              <a:cxn ang="0">
                <a:pos x="227" y="136"/>
              </a:cxn>
              <a:cxn ang="0">
                <a:pos x="227" y="226"/>
              </a:cxn>
              <a:cxn ang="0">
                <a:pos x="91" y="226"/>
              </a:cxn>
              <a:cxn ang="0">
                <a:pos x="91" y="317"/>
              </a:cxn>
            </a:cxnLst>
            <a:rect l="0" t="0" r="r" b="b"/>
            <a:pathLst>
              <a:path w="227" h="317">
                <a:moveTo>
                  <a:pt x="0" y="317"/>
                </a:moveTo>
                <a:lnTo>
                  <a:pt x="0" y="0"/>
                </a:lnTo>
                <a:lnTo>
                  <a:pt x="91" y="0"/>
                </a:lnTo>
                <a:lnTo>
                  <a:pt x="91" y="136"/>
                </a:lnTo>
                <a:lnTo>
                  <a:pt x="227" y="136"/>
                </a:lnTo>
                <a:lnTo>
                  <a:pt x="227" y="226"/>
                </a:lnTo>
                <a:lnTo>
                  <a:pt x="91" y="226"/>
                </a:lnTo>
                <a:lnTo>
                  <a:pt x="91" y="317"/>
                </a:lnTo>
              </a:path>
            </a:pathLst>
          </a:cu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_tradnl"/>
          </a:p>
        </p:txBody>
      </p:sp>
      <p:sp>
        <p:nvSpPr>
          <p:cNvPr id="637" name="AutoShape 105"/>
          <p:cNvSpPr>
            <a:spLocks noChangeArrowheads="1"/>
          </p:cNvSpPr>
          <p:nvPr/>
        </p:nvSpPr>
        <p:spPr bwMode="auto">
          <a:xfrm>
            <a:off x="5207011" y="4076700"/>
            <a:ext cx="431800" cy="431800"/>
          </a:xfrm>
          <a:prstGeom prst="flowChartSummingJunction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38" name="Rectangle 100"/>
          <p:cNvSpPr>
            <a:spLocks noChangeArrowheads="1"/>
          </p:cNvSpPr>
          <p:nvPr/>
        </p:nvSpPr>
        <p:spPr bwMode="auto">
          <a:xfrm>
            <a:off x="4775211" y="6021388"/>
            <a:ext cx="1296987" cy="12225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s-ES_tradnl"/>
          </a:p>
        </p:txBody>
      </p:sp>
      <p:sp>
        <p:nvSpPr>
          <p:cNvPr id="639" name="Rectangle 106" descr="Rombos transparentes"/>
          <p:cNvSpPr>
            <a:spLocks noChangeArrowheads="1"/>
          </p:cNvSpPr>
          <p:nvPr/>
        </p:nvSpPr>
        <p:spPr bwMode="auto">
          <a:xfrm>
            <a:off x="5643571" y="4572009"/>
            <a:ext cx="142876" cy="214314"/>
          </a:xfrm>
          <a:prstGeom prst="rect">
            <a:avLst/>
          </a:prstGeom>
          <a:pattFill prst="openDmnd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640" name="639 Grupo"/>
          <p:cNvGrpSpPr/>
          <p:nvPr/>
        </p:nvGrpSpPr>
        <p:grpSpPr>
          <a:xfrm>
            <a:off x="5643570" y="3214686"/>
            <a:ext cx="2082380" cy="1596404"/>
            <a:chOff x="5643570" y="3214686"/>
            <a:chExt cx="2082380" cy="1596404"/>
          </a:xfrm>
        </p:grpSpPr>
        <p:sp>
          <p:nvSpPr>
            <p:cNvPr id="641" name="640 Forma libre"/>
            <p:cNvSpPr/>
            <p:nvPr/>
          </p:nvSpPr>
          <p:spPr>
            <a:xfrm>
              <a:off x="5998029" y="3570514"/>
              <a:ext cx="1611085" cy="1099457"/>
            </a:xfrm>
            <a:custGeom>
              <a:avLst/>
              <a:gdLst>
                <a:gd name="connsiteX0" fmla="*/ 0 w 1611085"/>
                <a:gd name="connsiteY0" fmla="*/ 1099457 h 1099457"/>
                <a:gd name="connsiteX1" fmla="*/ 1600200 w 1611085"/>
                <a:gd name="connsiteY1" fmla="*/ 1099457 h 1099457"/>
                <a:gd name="connsiteX2" fmla="*/ 1611085 w 1611085"/>
                <a:gd name="connsiteY2" fmla="*/ 0 h 109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1085" h="1099457">
                  <a:moveTo>
                    <a:pt x="0" y="1099457"/>
                  </a:moveTo>
                  <a:lnTo>
                    <a:pt x="1600200" y="1099457"/>
                  </a:lnTo>
                  <a:lnTo>
                    <a:pt x="1611085" y="0"/>
                  </a:lnTo>
                </a:path>
              </a:pathLst>
            </a:custGeom>
            <a:ln w="152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642" name="813 Grupo"/>
            <p:cNvGrpSpPr/>
            <p:nvPr/>
          </p:nvGrpSpPr>
          <p:grpSpPr>
            <a:xfrm>
              <a:off x="7511640" y="3214686"/>
              <a:ext cx="214314" cy="357190"/>
              <a:chOff x="6858010" y="1643046"/>
              <a:chExt cx="934368" cy="1500202"/>
            </a:xfrm>
          </p:grpSpPr>
          <p:sp>
            <p:nvSpPr>
              <p:cNvPr id="659" name="658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0" name="659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1" name="660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2" name="661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3" name="662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4" name="663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5" name="664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6" name="665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7" name="666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8" name="667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9" name="668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0" name="66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1" name="670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2" name="671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3" name="672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43" name="953 Grupo"/>
            <p:cNvGrpSpPr/>
            <p:nvPr/>
          </p:nvGrpSpPr>
          <p:grpSpPr>
            <a:xfrm rot="16200000" flipH="1">
              <a:off x="5702624" y="4512958"/>
              <a:ext cx="239082" cy="357190"/>
              <a:chOff x="6858010" y="1643046"/>
              <a:chExt cx="934368" cy="1500202"/>
            </a:xfrm>
          </p:grpSpPr>
          <p:sp>
            <p:nvSpPr>
              <p:cNvPr id="644" name="643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5" name="644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6" name="645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7" name="646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8" name="647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9" name="648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0" name="649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1" name="650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2" name="651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3" name="652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4" name="653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5" name="65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6" name="655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7" name="656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58" name="657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674" name="Line 38"/>
          <p:cNvSpPr>
            <a:spLocks noChangeShapeType="1"/>
          </p:cNvSpPr>
          <p:nvPr/>
        </p:nvSpPr>
        <p:spPr bwMode="auto">
          <a:xfrm rot="-2400000" flipH="1">
            <a:off x="5996002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5" name="Line 38"/>
          <p:cNvSpPr>
            <a:spLocks noChangeShapeType="1"/>
          </p:cNvSpPr>
          <p:nvPr/>
        </p:nvSpPr>
        <p:spPr bwMode="auto">
          <a:xfrm rot="-2400000" flipH="1">
            <a:off x="6715140" y="1214422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6" name="Line 38"/>
          <p:cNvSpPr>
            <a:spLocks noChangeShapeType="1"/>
          </p:cNvSpPr>
          <p:nvPr/>
        </p:nvSpPr>
        <p:spPr bwMode="auto">
          <a:xfrm rot="-2400000" flipH="1">
            <a:off x="7562880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7" name="Line 38"/>
          <p:cNvSpPr>
            <a:spLocks noChangeShapeType="1"/>
          </p:cNvSpPr>
          <p:nvPr/>
        </p:nvSpPr>
        <p:spPr bwMode="auto">
          <a:xfrm flipH="1">
            <a:off x="8282018" y="2428868"/>
            <a:ext cx="290510" cy="1428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/>
            <a:tailEnd type="triangl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es-ES_tradnl"/>
          </a:p>
        </p:txBody>
      </p:sp>
      <p:sp>
        <p:nvSpPr>
          <p:cNvPr id="678" name="677 Elipse"/>
          <p:cNvSpPr/>
          <p:nvPr/>
        </p:nvSpPr>
        <p:spPr>
          <a:xfrm>
            <a:off x="4857752" y="142852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79" name="678 Elipse"/>
          <p:cNvSpPr/>
          <p:nvPr/>
        </p:nvSpPr>
        <p:spPr>
          <a:xfrm>
            <a:off x="642910" y="4143380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0" name="679 Elipse"/>
          <p:cNvSpPr/>
          <p:nvPr/>
        </p:nvSpPr>
        <p:spPr>
          <a:xfrm>
            <a:off x="4214810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81" name="680 Elipse"/>
          <p:cNvSpPr/>
          <p:nvPr/>
        </p:nvSpPr>
        <p:spPr>
          <a:xfrm>
            <a:off x="4714876" y="1357298"/>
            <a:ext cx="180000" cy="18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11" name="610 Rectángulo"/>
          <p:cNvSpPr/>
          <p:nvPr/>
        </p:nvSpPr>
        <p:spPr>
          <a:xfrm rot="5400000">
            <a:off x="2016000" y="2808000"/>
            <a:ext cx="71438" cy="1260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2" name="611 Rectángulo"/>
          <p:cNvSpPr/>
          <p:nvPr/>
        </p:nvSpPr>
        <p:spPr>
          <a:xfrm>
            <a:off x="2761290" y="3571876"/>
            <a:ext cx="71438" cy="1188000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13" name="399 Grupo"/>
          <p:cNvGrpSpPr/>
          <p:nvPr/>
        </p:nvGrpSpPr>
        <p:grpSpPr>
          <a:xfrm rot="5400000" flipH="1">
            <a:off x="2500298" y="3384000"/>
            <a:ext cx="357190" cy="357190"/>
            <a:chOff x="5715008" y="1071546"/>
            <a:chExt cx="1933322" cy="1643074"/>
          </a:xfrm>
        </p:grpSpPr>
        <p:sp>
          <p:nvSpPr>
            <p:cNvPr id="614" name="613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15" name="614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6" name="615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17" name="399 Grupo"/>
          <p:cNvGrpSpPr/>
          <p:nvPr/>
        </p:nvGrpSpPr>
        <p:grpSpPr>
          <a:xfrm rot="5400000" flipV="1">
            <a:off x="2736000" y="4608000"/>
            <a:ext cx="357190" cy="357190"/>
            <a:chOff x="5715008" y="1071546"/>
            <a:chExt cx="1933322" cy="1643074"/>
          </a:xfrm>
        </p:grpSpPr>
        <p:sp>
          <p:nvSpPr>
            <p:cNvPr id="618" name="617 Arco de bloque"/>
            <p:cNvSpPr/>
            <p:nvPr/>
          </p:nvSpPr>
          <p:spPr>
            <a:xfrm>
              <a:off x="5715008" y="1142984"/>
              <a:ext cx="1857388" cy="1571636"/>
            </a:xfrm>
            <a:prstGeom prst="blockArc">
              <a:avLst>
                <a:gd name="adj1" fmla="val 16176388"/>
                <a:gd name="adj2" fmla="val 0"/>
                <a:gd name="adj3" fmla="val 29156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artDeco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619" name="618 Rectángulo"/>
            <p:cNvSpPr/>
            <p:nvPr/>
          </p:nvSpPr>
          <p:spPr>
            <a:xfrm rot="10800000">
              <a:off x="7072330" y="1857364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0" name="619 Rectángulo"/>
            <p:cNvSpPr/>
            <p:nvPr/>
          </p:nvSpPr>
          <p:spPr>
            <a:xfrm rot="16200000">
              <a:off x="6319983" y="1252389"/>
              <a:ext cx="576000" cy="214314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0800000" scaled="0"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21" name="620 Grupo"/>
          <p:cNvGrpSpPr/>
          <p:nvPr/>
        </p:nvGrpSpPr>
        <p:grpSpPr>
          <a:xfrm rot="16200000">
            <a:off x="2964645" y="5720006"/>
            <a:ext cx="357190" cy="428628"/>
            <a:chOff x="2714612" y="2000240"/>
            <a:chExt cx="3500462" cy="3286148"/>
          </a:xfrm>
        </p:grpSpPr>
        <p:sp>
          <p:nvSpPr>
            <p:cNvPr id="622" name="621 Rectángulo redondeado"/>
            <p:cNvSpPr/>
            <p:nvPr/>
          </p:nvSpPr>
          <p:spPr>
            <a:xfrm>
              <a:off x="2714612" y="2000240"/>
              <a:ext cx="3500462" cy="3286148"/>
            </a:xfrm>
            <a:prstGeom prst="roundRect">
              <a:avLst>
                <a:gd name="adj" fmla="val 6729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  <a:tileRect/>
            </a:gra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3" name="622 Rectángulo"/>
            <p:cNvSpPr/>
            <p:nvPr/>
          </p:nvSpPr>
          <p:spPr>
            <a:xfrm>
              <a:off x="2714612" y="2500306"/>
              <a:ext cx="3500462" cy="23574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24" name="623 Rectángulo"/>
          <p:cNvSpPr/>
          <p:nvPr/>
        </p:nvSpPr>
        <p:spPr>
          <a:xfrm rot="16200000">
            <a:off x="3132000" y="5929262"/>
            <a:ext cx="78728" cy="36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5" name="624 Rectángulo"/>
          <p:cNvSpPr/>
          <p:nvPr/>
        </p:nvSpPr>
        <p:spPr>
          <a:xfrm rot="5400000">
            <a:off x="3608992" y="5889898"/>
            <a:ext cx="108000" cy="468000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26" name="625 Grupo"/>
          <p:cNvGrpSpPr/>
          <p:nvPr/>
        </p:nvGrpSpPr>
        <p:grpSpPr>
          <a:xfrm rot="16200000">
            <a:off x="3312000" y="5684006"/>
            <a:ext cx="734427" cy="327725"/>
            <a:chOff x="2714613" y="4962774"/>
            <a:chExt cx="3643338" cy="1145050"/>
          </a:xfrm>
        </p:grpSpPr>
        <p:sp>
          <p:nvSpPr>
            <p:cNvPr id="627" name="626 Rectángulo"/>
            <p:cNvSpPr/>
            <p:nvPr/>
          </p:nvSpPr>
          <p:spPr>
            <a:xfrm>
              <a:off x="3501888" y="5378237"/>
              <a:ext cx="1850098" cy="285752"/>
            </a:xfrm>
            <a:prstGeom prst="rect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28" name="17 Grupo"/>
            <p:cNvGrpSpPr/>
            <p:nvPr/>
          </p:nvGrpSpPr>
          <p:grpSpPr>
            <a:xfrm>
              <a:off x="5137673" y="4962774"/>
              <a:ext cx="1220278" cy="1145050"/>
              <a:chOff x="6429389" y="2058997"/>
              <a:chExt cx="2214578" cy="2003834"/>
            </a:xfrm>
          </p:grpSpPr>
          <p:sp>
            <p:nvSpPr>
              <p:cNvPr id="686" name="685 Rectángulo"/>
              <p:cNvSpPr/>
              <p:nvPr/>
            </p:nvSpPr>
            <p:spPr>
              <a:xfrm>
                <a:off x="6429389" y="2058997"/>
                <a:ext cx="2214578" cy="2000263"/>
              </a:xfrm>
              <a:prstGeom prst="rect">
                <a:avLst/>
              </a:prstGeom>
              <a:gradFill flip="none" rotWithShape="1">
                <a:path path="circle">
                  <a:fillToRect t="100000" r="100000"/>
                </a:path>
                <a:tileRect l="-100000" b="-100000"/>
              </a:gra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7" name="686 Rectángulo"/>
              <p:cNvSpPr/>
              <p:nvPr/>
            </p:nvSpPr>
            <p:spPr>
              <a:xfrm>
                <a:off x="8081985" y="2062567"/>
                <a:ext cx="133353" cy="2000264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8" name="687 Rectángulo"/>
              <p:cNvSpPr/>
              <p:nvPr/>
            </p:nvSpPr>
            <p:spPr>
              <a:xfrm>
                <a:off x="7858149" y="2062549"/>
                <a:ext cx="133351" cy="2000257"/>
              </a:xfrm>
              <a:prstGeom prst="rect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3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89" name="688 Anillo"/>
              <p:cNvSpPr/>
              <p:nvPr/>
            </p:nvSpPr>
            <p:spPr>
              <a:xfrm>
                <a:off x="6577146" y="2605316"/>
                <a:ext cx="900001" cy="900000"/>
              </a:xfrm>
              <a:prstGeom prst="donut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9" name="22 Grupo"/>
            <p:cNvGrpSpPr/>
            <p:nvPr/>
          </p:nvGrpSpPr>
          <p:grpSpPr>
            <a:xfrm>
              <a:off x="2714613" y="5174128"/>
              <a:ext cx="944732" cy="693969"/>
              <a:chOff x="1643042" y="2428868"/>
              <a:chExt cx="1714512" cy="1214446"/>
            </a:xfrm>
          </p:grpSpPr>
          <p:sp>
            <p:nvSpPr>
              <p:cNvPr id="630" name="629 Rectángulo"/>
              <p:cNvSpPr/>
              <p:nvPr/>
            </p:nvSpPr>
            <p:spPr>
              <a:xfrm>
                <a:off x="2071670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31" name="630 Rectángulo"/>
              <p:cNvSpPr/>
              <p:nvPr/>
            </p:nvSpPr>
            <p:spPr>
              <a:xfrm>
                <a:off x="2571736" y="2428868"/>
                <a:ext cx="500066" cy="1214446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682" name="635 Grupo"/>
              <p:cNvGrpSpPr/>
              <p:nvPr/>
            </p:nvGrpSpPr>
            <p:grpSpPr>
              <a:xfrm>
                <a:off x="3071802" y="2714620"/>
                <a:ext cx="285752" cy="642942"/>
                <a:chOff x="3071802" y="2714620"/>
                <a:chExt cx="285752" cy="642942"/>
              </a:xfrm>
            </p:grpSpPr>
            <p:sp>
              <p:nvSpPr>
                <p:cNvPr id="684" name="683 Rectángulo"/>
                <p:cNvSpPr/>
                <p:nvPr/>
              </p:nvSpPr>
              <p:spPr>
                <a:xfrm>
                  <a:off x="3071802" y="2714620"/>
                  <a:ext cx="285752" cy="64294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685" name="10 Rectángulo"/>
                <p:cNvSpPr/>
                <p:nvPr/>
              </p:nvSpPr>
              <p:spPr>
                <a:xfrm>
                  <a:off x="3071802" y="2857496"/>
                  <a:ext cx="285752" cy="347666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lt2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83" name="682 Retraso"/>
              <p:cNvSpPr/>
              <p:nvPr/>
            </p:nvSpPr>
            <p:spPr>
              <a:xfrm flipH="1">
                <a:off x="1643042" y="2428868"/>
                <a:ext cx="428628" cy="1214446"/>
              </a:xfrm>
              <a:prstGeom prst="flowChartDelay">
                <a:avLst/>
              </a:prstGeom>
              <a:ln w="190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690" name="689 Grupo"/>
          <p:cNvGrpSpPr/>
          <p:nvPr/>
        </p:nvGrpSpPr>
        <p:grpSpPr>
          <a:xfrm rot="16200000">
            <a:off x="3250397" y="5105485"/>
            <a:ext cx="857256" cy="500066"/>
            <a:chOff x="277762" y="785794"/>
            <a:chExt cx="6080188" cy="4929222"/>
          </a:xfrm>
        </p:grpSpPr>
        <p:grpSp>
          <p:nvGrpSpPr>
            <p:cNvPr id="691" name="19 Grupo"/>
            <p:cNvGrpSpPr/>
            <p:nvPr/>
          </p:nvGrpSpPr>
          <p:grpSpPr>
            <a:xfrm>
              <a:off x="6072198" y="2571744"/>
              <a:ext cx="285752" cy="1428760"/>
              <a:chOff x="3071802" y="2714620"/>
              <a:chExt cx="285752" cy="642942"/>
            </a:xfrm>
          </p:grpSpPr>
          <p:sp>
            <p:nvSpPr>
              <p:cNvPr id="706" name="705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7" name="706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92" name="691 Rectángulo"/>
            <p:cNvSpPr/>
            <p:nvPr/>
          </p:nvSpPr>
          <p:spPr>
            <a:xfrm>
              <a:off x="4500562" y="785794"/>
              <a:ext cx="714380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3" name="692 Rectángulo"/>
            <p:cNvSpPr/>
            <p:nvPr/>
          </p:nvSpPr>
          <p:spPr>
            <a:xfrm>
              <a:off x="5143504" y="785794"/>
              <a:ext cx="419104" cy="492922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4" name="693 Retraso"/>
            <p:cNvSpPr/>
            <p:nvPr/>
          </p:nvSpPr>
          <p:spPr>
            <a:xfrm>
              <a:off x="5572132" y="785794"/>
              <a:ext cx="612648" cy="4929222"/>
            </a:xfrm>
            <a:prstGeom prst="flowChartDelay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5" name="694 Rectángulo"/>
            <p:cNvSpPr/>
            <p:nvPr/>
          </p:nvSpPr>
          <p:spPr>
            <a:xfrm>
              <a:off x="277762" y="785794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6" name="695 Rectángulo"/>
            <p:cNvSpPr/>
            <p:nvPr/>
          </p:nvSpPr>
          <p:spPr>
            <a:xfrm>
              <a:off x="285720" y="5500702"/>
              <a:ext cx="4222800" cy="21431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97" name="39 Grupo"/>
            <p:cNvGrpSpPr/>
            <p:nvPr/>
          </p:nvGrpSpPr>
          <p:grpSpPr>
            <a:xfrm>
              <a:off x="5572132" y="1285860"/>
              <a:ext cx="285752" cy="642942"/>
              <a:chOff x="3071802" y="2714620"/>
              <a:chExt cx="285752" cy="642942"/>
            </a:xfrm>
          </p:grpSpPr>
          <p:sp>
            <p:nvSpPr>
              <p:cNvPr id="704" name="1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5" name="1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98" name="13 Grupo"/>
            <p:cNvGrpSpPr/>
            <p:nvPr/>
          </p:nvGrpSpPr>
          <p:grpSpPr>
            <a:xfrm>
              <a:off x="5572132" y="2928934"/>
              <a:ext cx="285752" cy="642942"/>
              <a:chOff x="3071802" y="2714620"/>
              <a:chExt cx="285752" cy="642942"/>
            </a:xfrm>
          </p:grpSpPr>
          <p:sp>
            <p:nvSpPr>
              <p:cNvPr id="702" name="701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3" name="702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699" name="185 Grupo"/>
            <p:cNvGrpSpPr/>
            <p:nvPr/>
          </p:nvGrpSpPr>
          <p:grpSpPr>
            <a:xfrm>
              <a:off x="5572132" y="4714884"/>
              <a:ext cx="285752" cy="642942"/>
              <a:chOff x="3071802" y="2714620"/>
              <a:chExt cx="285752" cy="642942"/>
            </a:xfrm>
          </p:grpSpPr>
          <p:sp>
            <p:nvSpPr>
              <p:cNvPr id="700" name="699 Rectángulo"/>
              <p:cNvSpPr/>
              <p:nvPr/>
            </p:nvSpPr>
            <p:spPr>
              <a:xfrm>
                <a:off x="3071802" y="2714620"/>
                <a:ext cx="285752" cy="64294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01" name="700 Rectángulo"/>
              <p:cNvSpPr/>
              <p:nvPr/>
            </p:nvSpPr>
            <p:spPr>
              <a:xfrm>
                <a:off x="3071802" y="2857496"/>
                <a:ext cx="285752" cy="34766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lt2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708" name="707 Grupo"/>
          <p:cNvGrpSpPr/>
          <p:nvPr/>
        </p:nvGrpSpPr>
        <p:grpSpPr>
          <a:xfrm rot="5400000">
            <a:off x="3393273" y="5605551"/>
            <a:ext cx="571504" cy="642942"/>
            <a:chOff x="2571736" y="2285992"/>
            <a:chExt cx="2143140" cy="2357454"/>
          </a:xfrm>
        </p:grpSpPr>
        <p:sp>
          <p:nvSpPr>
            <p:cNvPr id="709" name="708 Rectángulo"/>
            <p:cNvSpPr/>
            <p:nvPr/>
          </p:nvSpPr>
          <p:spPr>
            <a:xfrm>
              <a:off x="2571736" y="2571744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0" name="709 Rectángulo"/>
            <p:cNvSpPr/>
            <p:nvPr/>
          </p:nvSpPr>
          <p:spPr>
            <a:xfrm>
              <a:off x="2571736" y="4071942"/>
              <a:ext cx="2143140" cy="285752"/>
            </a:xfrm>
            <a:prstGeom prst="rect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1" name="710 Trapecio"/>
            <p:cNvSpPr/>
            <p:nvPr/>
          </p:nvSpPr>
          <p:spPr>
            <a:xfrm>
              <a:off x="3000364" y="2285992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2" name="711 Trapecio"/>
            <p:cNvSpPr/>
            <p:nvPr/>
          </p:nvSpPr>
          <p:spPr>
            <a:xfrm flipV="1">
              <a:off x="3000364" y="4357694"/>
              <a:ext cx="1285884" cy="285752"/>
            </a:xfrm>
            <a:prstGeom prst="trapezoid">
              <a:avLst/>
            </a:prstGeom>
          </p:spPr>
          <p:style>
            <a:lnRef idx="1">
              <a:schemeClr val="dk1"/>
            </a:lnRef>
            <a:fillRef idx="100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13" name="712 Grupo"/>
          <p:cNvGrpSpPr/>
          <p:nvPr/>
        </p:nvGrpSpPr>
        <p:grpSpPr>
          <a:xfrm>
            <a:off x="5286380" y="2000240"/>
            <a:ext cx="1714512" cy="1193897"/>
            <a:chOff x="5286380" y="2000240"/>
            <a:chExt cx="1714512" cy="1193897"/>
          </a:xfrm>
        </p:grpSpPr>
        <p:grpSp>
          <p:nvGrpSpPr>
            <p:cNvPr id="714" name="797 Grupo"/>
            <p:cNvGrpSpPr/>
            <p:nvPr/>
          </p:nvGrpSpPr>
          <p:grpSpPr>
            <a:xfrm>
              <a:off x="6786582" y="2000240"/>
              <a:ext cx="214314" cy="357190"/>
              <a:chOff x="6858010" y="1643046"/>
              <a:chExt cx="934368" cy="1500202"/>
            </a:xfrm>
          </p:grpSpPr>
          <p:sp>
            <p:nvSpPr>
              <p:cNvPr id="732" name="731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3" name="732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4" name="733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5" name="734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6" name="735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7" name="736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8" name="737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9" name="738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0" name="739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1" name="740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2" name="741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3" name="742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4" name="743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5" name="744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46" name="745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715" name="877 Grupo"/>
            <p:cNvGrpSpPr/>
            <p:nvPr/>
          </p:nvGrpSpPr>
          <p:grpSpPr>
            <a:xfrm rot="16200000" flipH="1">
              <a:off x="5357822" y="2214558"/>
              <a:ext cx="214314" cy="357190"/>
              <a:chOff x="6858010" y="1643046"/>
              <a:chExt cx="934368" cy="1500202"/>
            </a:xfrm>
          </p:grpSpPr>
          <p:sp>
            <p:nvSpPr>
              <p:cNvPr id="717" name="716 Rectángulo"/>
              <p:cNvSpPr/>
              <p:nvPr/>
            </p:nvSpPr>
            <p:spPr>
              <a:xfrm>
                <a:off x="6858016" y="1643050"/>
                <a:ext cx="928694" cy="121444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8" name="717 Rectángulo"/>
              <p:cNvSpPr/>
              <p:nvPr/>
            </p:nvSpPr>
            <p:spPr>
              <a:xfrm>
                <a:off x="6858016" y="3000372"/>
                <a:ext cx="9286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19" name="718 Forma libre"/>
              <p:cNvSpPr/>
              <p:nvPr/>
            </p:nvSpPr>
            <p:spPr>
              <a:xfrm>
                <a:off x="7591647" y="1648047"/>
                <a:ext cx="191386" cy="21265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0" name="719 Forma libre"/>
              <p:cNvSpPr>
                <a:spLocks noChangeAspect="1"/>
              </p:cNvSpPr>
              <p:nvPr/>
            </p:nvSpPr>
            <p:spPr>
              <a:xfrm>
                <a:off x="7297122" y="1643046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1" name="720 Forma libre"/>
              <p:cNvSpPr>
                <a:spLocks noChangeAspect="1"/>
              </p:cNvSpPr>
              <p:nvPr/>
            </p:nvSpPr>
            <p:spPr>
              <a:xfrm>
                <a:off x="7000891" y="1643054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2" name="721 Forma libre"/>
              <p:cNvSpPr>
                <a:spLocks noChangeAspect="1"/>
              </p:cNvSpPr>
              <p:nvPr/>
            </p:nvSpPr>
            <p:spPr>
              <a:xfrm>
                <a:off x="6858010" y="1835182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3" name="722 Forma libre"/>
              <p:cNvSpPr>
                <a:spLocks noChangeAspect="1"/>
              </p:cNvSpPr>
              <p:nvPr/>
            </p:nvSpPr>
            <p:spPr>
              <a:xfrm>
                <a:off x="6858026" y="2214560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4" name="723 Forma libre"/>
              <p:cNvSpPr>
                <a:spLocks noChangeAspect="1"/>
              </p:cNvSpPr>
              <p:nvPr/>
            </p:nvSpPr>
            <p:spPr>
              <a:xfrm>
                <a:off x="6858012" y="2573401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5" name="724 Forma libre"/>
              <p:cNvSpPr>
                <a:spLocks noChangeAspect="1"/>
              </p:cNvSpPr>
              <p:nvPr/>
            </p:nvSpPr>
            <p:spPr>
              <a:xfrm flipH="1">
                <a:off x="7500958" y="2571744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6" name="725 Forma libre"/>
              <p:cNvSpPr>
                <a:spLocks noChangeAspect="1"/>
              </p:cNvSpPr>
              <p:nvPr/>
            </p:nvSpPr>
            <p:spPr>
              <a:xfrm flipH="1">
                <a:off x="7169351" y="2205836"/>
                <a:ext cx="617359" cy="651660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7" name="726 Forma libre"/>
              <p:cNvSpPr>
                <a:spLocks noChangeAspect="1"/>
              </p:cNvSpPr>
              <p:nvPr/>
            </p:nvSpPr>
            <p:spPr>
              <a:xfrm flipH="1">
                <a:off x="6884415" y="1905070"/>
                <a:ext cx="902295" cy="952426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8" name="727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791487" cy="83546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29" name="728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488572" cy="515719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  <a:gd name="connsiteX0" fmla="*/ 0 w 191386"/>
                  <a:gd name="connsiteY0" fmla="*/ 0 h 202018"/>
                  <a:gd name="connsiteX1" fmla="*/ 191386 w 191386"/>
                  <a:gd name="connsiteY1" fmla="*/ 202018 h 2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86" h="202018">
                    <a:moveTo>
                      <a:pt x="0" y="0"/>
                    </a:moveTo>
                    <a:lnTo>
                      <a:pt x="191386" y="202018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0" name="729 Forma libre"/>
              <p:cNvSpPr>
                <a:spLocks noChangeAspect="1"/>
              </p:cNvSpPr>
              <p:nvPr/>
            </p:nvSpPr>
            <p:spPr>
              <a:xfrm flipH="1">
                <a:off x="6858016" y="1643050"/>
                <a:ext cx="271884" cy="302101"/>
              </a:xfrm>
              <a:custGeom>
                <a:avLst/>
                <a:gdLst>
                  <a:gd name="connsiteX0" fmla="*/ 0 w 191386"/>
                  <a:gd name="connsiteY0" fmla="*/ 0 h 212651"/>
                  <a:gd name="connsiteX1" fmla="*/ 191386 w 191386"/>
                  <a:gd name="connsiteY1" fmla="*/ 202018 h 212651"/>
                  <a:gd name="connsiteX2" fmla="*/ 180753 w 191386"/>
                  <a:gd name="connsiteY2" fmla="*/ 212651 h 21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1386" h="212651">
                    <a:moveTo>
                      <a:pt x="0" y="0"/>
                    </a:moveTo>
                    <a:lnTo>
                      <a:pt x="191386" y="202018"/>
                    </a:lnTo>
                    <a:lnTo>
                      <a:pt x="180753" y="212651"/>
                    </a:lnTo>
                  </a:path>
                </a:pathLst>
              </a:cu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31" name="730 Rectángulo"/>
              <p:cNvSpPr/>
              <p:nvPr/>
            </p:nvSpPr>
            <p:spPr>
              <a:xfrm>
                <a:off x="6929454" y="2857496"/>
                <a:ext cx="776294" cy="142876"/>
              </a:xfrm>
              <a:prstGeom prst="rect">
                <a:avLst/>
              </a:pr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  <a:tileRect/>
              </a:gra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716" name="715 Forma libre"/>
            <p:cNvSpPr/>
            <p:nvPr/>
          </p:nvSpPr>
          <p:spPr>
            <a:xfrm>
              <a:off x="5624186" y="2354893"/>
              <a:ext cx="1240077" cy="839244"/>
            </a:xfrm>
            <a:custGeom>
              <a:avLst/>
              <a:gdLst>
                <a:gd name="connsiteX0" fmla="*/ 0 w 1240077"/>
                <a:gd name="connsiteY0" fmla="*/ 25052 h 839244"/>
                <a:gd name="connsiteX1" fmla="*/ 137787 w 1240077"/>
                <a:gd name="connsiteY1" fmla="*/ 25052 h 839244"/>
                <a:gd name="connsiteX2" fmla="*/ 137787 w 1240077"/>
                <a:gd name="connsiteY2" fmla="*/ 839244 h 839244"/>
                <a:gd name="connsiteX3" fmla="*/ 1240077 w 1240077"/>
                <a:gd name="connsiteY3" fmla="*/ 839244 h 839244"/>
                <a:gd name="connsiteX4" fmla="*/ 1240077 w 1240077"/>
                <a:gd name="connsiteY4" fmla="*/ 0 h 83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0077" h="839244">
                  <a:moveTo>
                    <a:pt x="0" y="25052"/>
                  </a:moveTo>
                  <a:lnTo>
                    <a:pt x="137787" y="25052"/>
                  </a:lnTo>
                  <a:lnTo>
                    <a:pt x="137787" y="839244"/>
                  </a:lnTo>
                  <a:lnTo>
                    <a:pt x="1240077" y="839244"/>
                  </a:lnTo>
                  <a:lnTo>
                    <a:pt x="1240077" y="0"/>
                  </a:lnTo>
                </a:path>
              </a:pathLst>
            </a:custGeom>
            <a:ln w="142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47" name="746 Grupo"/>
          <p:cNvGrpSpPr/>
          <p:nvPr/>
        </p:nvGrpSpPr>
        <p:grpSpPr>
          <a:xfrm>
            <a:off x="3857620" y="1857364"/>
            <a:ext cx="357190" cy="642942"/>
            <a:chOff x="3857620" y="1928802"/>
            <a:chExt cx="357190" cy="642942"/>
          </a:xfrm>
        </p:grpSpPr>
        <p:grpSp>
          <p:nvGrpSpPr>
            <p:cNvPr id="748" name="25 Grupo"/>
            <p:cNvGrpSpPr/>
            <p:nvPr/>
          </p:nvGrpSpPr>
          <p:grpSpPr>
            <a:xfrm>
              <a:off x="4071934" y="2355265"/>
              <a:ext cx="89807" cy="216479"/>
              <a:chOff x="2632969" y="3714752"/>
              <a:chExt cx="153081" cy="357190"/>
            </a:xfrm>
          </p:grpSpPr>
          <p:sp>
            <p:nvSpPr>
              <p:cNvPr id="753" name="752 Rectángulo"/>
              <p:cNvSpPr/>
              <p:nvPr/>
            </p:nvSpPr>
            <p:spPr>
              <a:xfrm>
                <a:off x="2632969" y="3714752"/>
                <a:ext cx="153081" cy="357190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4" name="753 Rectángulo"/>
              <p:cNvSpPr/>
              <p:nvPr/>
            </p:nvSpPr>
            <p:spPr>
              <a:xfrm>
                <a:off x="2632969" y="3816806"/>
                <a:ext cx="153081" cy="153081"/>
              </a:xfrm>
              <a:prstGeom prst="rect">
                <a:avLst/>
              </a:prstGeom>
              <a:ln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749" name="399 Grupo"/>
            <p:cNvGrpSpPr/>
            <p:nvPr/>
          </p:nvGrpSpPr>
          <p:grpSpPr>
            <a:xfrm rot="5400000" flipV="1">
              <a:off x="3714744" y="2071678"/>
              <a:ext cx="642942" cy="357190"/>
              <a:chOff x="5715008" y="1071546"/>
              <a:chExt cx="1933322" cy="1643074"/>
            </a:xfrm>
          </p:grpSpPr>
          <p:sp>
            <p:nvSpPr>
              <p:cNvPr id="750" name="749 Arco de bloque"/>
              <p:cNvSpPr/>
              <p:nvPr/>
            </p:nvSpPr>
            <p:spPr>
              <a:xfrm>
                <a:off x="5715008" y="1142984"/>
                <a:ext cx="1857388" cy="1571636"/>
              </a:xfrm>
              <a:prstGeom prst="blockArc">
                <a:avLst>
                  <a:gd name="adj1" fmla="val 16176388"/>
                  <a:gd name="adj2" fmla="val 0"/>
                  <a:gd name="adj3" fmla="val 29156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62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artDeco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tx1"/>
                  </a:solidFill>
                </a:endParaRPr>
              </a:p>
            </p:txBody>
          </p:sp>
          <p:sp>
            <p:nvSpPr>
              <p:cNvPr id="751" name="750 Rectángulo"/>
              <p:cNvSpPr/>
              <p:nvPr/>
            </p:nvSpPr>
            <p:spPr>
              <a:xfrm rot="10800000">
                <a:off x="7072330" y="1857364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2" name="751 Rectángulo"/>
              <p:cNvSpPr/>
              <p:nvPr/>
            </p:nvSpPr>
            <p:spPr>
              <a:xfrm rot="16200000">
                <a:off x="6319983" y="1252389"/>
                <a:ext cx="576000" cy="214314"/>
              </a:xfrm>
              <a:prstGeom prst="rect">
                <a:avLst/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0800000" scaled="0"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55" name="1 Título"/>
          <p:cNvSpPr>
            <a:spLocks noGrp="1"/>
          </p:cNvSpPr>
          <p:nvPr>
            <p:ph type="title"/>
          </p:nvPr>
        </p:nvSpPr>
        <p:spPr>
          <a:xfrm>
            <a:off x="6000760" y="4786322"/>
            <a:ext cx="3143240" cy="1857388"/>
          </a:xfrm>
        </p:spPr>
        <p:txBody>
          <a:bodyPr>
            <a:normAutofit/>
          </a:bodyPr>
          <a:lstStyle/>
          <a:p>
            <a:r>
              <a:rPr lang="es-ES_tradnl" sz="2000" dirty="0" smtClean="0"/>
              <a:t>CIERRE LA VALVULA DEL MANOMETRO DE ALTA QUE ESTA CONECTADA AL RECIBIDOR DE LIQUIDO</a:t>
            </a:r>
            <a:endParaRPr lang="es-ES_tradnl" sz="2000" dirty="0"/>
          </a:p>
        </p:txBody>
      </p:sp>
      <p:grpSp>
        <p:nvGrpSpPr>
          <p:cNvPr id="756" name="812 Grupo"/>
          <p:cNvGrpSpPr/>
          <p:nvPr/>
        </p:nvGrpSpPr>
        <p:grpSpPr>
          <a:xfrm>
            <a:off x="8356528" y="3214686"/>
            <a:ext cx="216000" cy="252000"/>
            <a:chOff x="5857884" y="2285992"/>
            <a:chExt cx="1143008" cy="1714512"/>
          </a:xfrm>
        </p:grpSpPr>
        <p:grpSp>
          <p:nvGrpSpPr>
            <p:cNvPr id="757" name="65 Grupo"/>
            <p:cNvGrpSpPr/>
            <p:nvPr/>
          </p:nvGrpSpPr>
          <p:grpSpPr>
            <a:xfrm rot="5400000">
              <a:off x="5679290" y="2678901"/>
              <a:ext cx="1428761" cy="1071570"/>
              <a:chOff x="6215073" y="642918"/>
              <a:chExt cx="1575383" cy="1571636"/>
            </a:xfrm>
          </p:grpSpPr>
          <p:grpSp>
            <p:nvGrpSpPr>
              <p:cNvPr id="761" name="60 Grupo"/>
              <p:cNvGrpSpPr/>
              <p:nvPr/>
            </p:nvGrpSpPr>
            <p:grpSpPr>
              <a:xfrm>
                <a:off x="6215073" y="642918"/>
                <a:ext cx="1575383" cy="1571636"/>
                <a:chOff x="6072197" y="714356"/>
                <a:chExt cx="1575383" cy="1571636"/>
              </a:xfrm>
            </p:grpSpPr>
            <p:grpSp>
              <p:nvGrpSpPr>
                <p:cNvPr id="766" name="58 Grupo"/>
                <p:cNvGrpSpPr/>
                <p:nvPr/>
              </p:nvGrpSpPr>
              <p:grpSpPr>
                <a:xfrm>
                  <a:off x="6072197" y="714356"/>
                  <a:ext cx="1571639" cy="1571636"/>
                  <a:chOff x="6250793" y="1142984"/>
                  <a:chExt cx="1500201" cy="785818"/>
                </a:xfrm>
              </p:grpSpPr>
              <p:grpSp>
                <p:nvGrpSpPr>
                  <p:cNvPr id="768" name="42 Grupo"/>
                  <p:cNvGrpSpPr/>
                  <p:nvPr/>
                </p:nvGrpSpPr>
                <p:grpSpPr>
                  <a:xfrm>
                    <a:off x="6366193" y="114298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78" name="834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9" name="835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80" name="836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81" name="837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grpSp>
                <p:nvGrpSpPr>
                  <p:cNvPr id="769" name="43 Grupo"/>
                  <p:cNvGrpSpPr/>
                  <p:nvPr/>
                </p:nvGrpSpPr>
                <p:grpSpPr>
                  <a:xfrm flipV="1">
                    <a:off x="6250793" y="1800634"/>
                    <a:ext cx="1384796" cy="128168"/>
                    <a:chOff x="5500694" y="642918"/>
                    <a:chExt cx="1714512" cy="428628"/>
                  </a:xfr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</p:grpSpPr>
                <p:sp>
                  <p:nvSpPr>
                    <p:cNvPr id="774" name="830 Triángulo isósceles"/>
                    <p:cNvSpPr/>
                    <p:nvPr/>
                  </p:nvSpPr>
                  <p:spPr>
                    <a:xfrm>
                      <a:off x="5500694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5" name="831 Triángulo isósceles"/>
                    <p:cNvSpPr/>
                    <p:nvPr/>
                  </p:nvSpPr>
                  <p:spPr>
                    <a:xfrm>
                      <a:off x="5929322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6" name="832 Triángulo isósceles"/>
                    <p:cNvSpPr/>
                    <p:nvPr/>
                  </p:nvSpPr>
                  <p:spPr>
                    <a:xfrm>
                      <a:off x="6357950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  <p:sp>
                  <p:nvSpPr>
                    <p:cNvPr id="777" name="833 Triángulo isósceles"/>
                    <p:cNvSpPr/>
                    <p:nvPr/>
                  </p:nvSpPr>
                  <p:spPr>
                    <a:xfrm>
                      <a:off x="6786578" y="642918"/>
                      <a:ext cx="428628" cy="428628"/>
                    </a:xfrm>
                    <a:prstGeom prst="triangle">
                      <a:avLst/>
                    </a:prstGeom>
                    <a:grpFill/>
                    <a:ln w="127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s-ES_tradnl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S"/>
                    </a:p>
                  </p:txBody>
                </p:sp>
              </p:grpSp>
              <p:sp>
                <p:nvSpPr>
                  <p:cNvPr id="770" name="826 Paralelogramo"/>
                  <p:cNvSpPr/>
                  <p:nvPr/>
                </p:nvSpPr>
                <p:spPr>
                  <a:xfrm>
                    <a:off x="6250797" y="1271153"/>
                    <a:ext cx="1500197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71" name="827 Paralelogramo"/>
                  <p:cNvSpPr/>
                  <p:nvPr/>
                </p:nvSpPr>
                <p:spPr>
                  <a:xfrm>
                    <a:off x="6250795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72" name="828 Paralelogramo"/>
                  <p:cNvSpPr/>
                  <p:nvPr/>
                </p:nvSpPr>
                <p:spPr>
                  <a:xfrm>
                    <a:off x="65969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  <p:sp>
                <p:nvSpPr>
                  <p:cNvPr id="773" name="829 Paralelogramo"/>
                  <p:cNvSpPr/>
                  <p:nvPr/>
                </p:nvSpPr>
                <p:spPr>
                  <a:xfrm>
                    <a:off x="6943194" y="1271153"/>
                    <a:ext cx="461599" cy="529482"/>
                  </a:xfrm>
                  <a:prstGeom prst="parallelogram">
                    <a:avLst/>
                  </a:pr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0"/>
                  </a:gra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s-ES_tradnl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/>
                  </a:p>
                </p:txBody>
              </p:sp>
            </p:grpSp>
            <p:sp>
              <p:nvSpPr>
                <p:cNvPr id="767" name="823 Paralelogramo"/>
                <p:cNvSpPr/>
                <p:nvPr/>
              </p:nvSpPr>
              <p:spPr>
                <a:xfrm>
                  <a:off x="7164000" y="972000"/>
                  <a:ext cx="483580" cy="1058964"/>
                </a:xfrm>
                <a:prstGeom prst="parallelogram">
                  <a:avLst/>
                </a:pr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0"/>
                </a:gra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s-ES_tradnl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/>
                </a:p>
              </p:txBody>
            </p:sp>
          </p:grpSp>
          <p:sp>
            <p:nvSpPr>
              <p:cNvPr id="762" name="818 Forma libre"/>
              <p:cNvSpPr/>
              <p:nvPr/>
            </p:nvSpPr>
            <p:spPr>
              <a:xfrm>
                <a:off x="6388925" y="6650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3" name="819 Forma libre"/>
              <p:cNvSpPr/>
              <p:nvPr/>
            </p:nvSpPr>
            <p:spPr>
              <a:xfrm>
                <a:off x="6750000" y="648000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4" name="820 Forma libre"/>
              <p:cNvSpPr/>
              <p:nvPr/>
            </p:nvSpPr>
            <p:spPr>
              <a:xfrm>
                <a:off x="7110000" y="659936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  <p:sp>
            <p:nvSpPr>
              <p:cNvPr id="765" name="821 Forma libre"/>
              <p:cNvSpPr/>
              <p:nvPr/>
            </p:nvSpPr>
            <p:spPr>
              <a:xfrm>
                <a:off x="7470000" y="642918"/>
                <a:ext cx="142504" cy="1531917"/>
              </a:xfrm>
              <a:custGeom>
                <a:avLst/>
                <a:gdLst>
                  <a:gd name="connsiteX0" fmla="*/ 0 w 142504"/>
                  <a:gd name="connsiteY0" fmla="*/ 1531917 h 1531917"/>
                  <a:gd name="connsiteX1" fmla="*/ 142504 w 142504"/>
                  <a:gd name="connsiteY1" fmla="*/ 0 h 153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504" h="1531917">
                    <a:moveTo>
                      <a:pt x="0" y="1531917"/>
                    </a:moveTo>
                    <a:lnTo>
                      <a:pt x="142504" y="0"/>
                    </a:ln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s-ES_trad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s-ES"/>
              </a:p>
            </p:txBody>
          </p:sp>
        </p:grpSp>
        <p:sp>
          <p:nvSpPr>
            <p:cNvPr id="758" name="814 Operación manual"/>
            <p:cNvSpPr/>
            <p:nvPr/>
          </p:nvSpPr>
          <p:spPr>
            <a:xfrm flipH="1">
              <a:off x="5929322" y="3786190"/>
              <a:ext cx="1000132" cy="214314"/>
            </a:xfrm>
            <a:prstGeom prst="flowChartManualOperation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59" name="815 Rectángulo"/>
            <p:cNvSpPr/>
            <p:nvPr/>
          </p:nvSpPr>
          <p:spPr>
            <a:xfrm rot="5400000" flipH="1">
              <a:off x="6215074" y="1928802"/>
              <a:ext cx="428628" cy="114300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  <p:sp>
          <p:nvSpPr>
            <p:cNvPr id="760" name="816 Rectángulo"/>
            <p:cNvSpPr/>
            <p:nvPr/>
          </p:nvSpPr>
          <p:spPr>
            <a:xfrm rot="5400000" flipH="1">
              <a:off x="6215074" y="2285992"/>
              <a:ext cx="428628" cy="428628"/>
            </a:xfrm>
            <a:prstGeom prst="rect">
              <a:avLst/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5400000" scaled="0"/>
            </a:gradFill>
            <a:ln w="12700"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s-ES_trad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781 0.00139 L -0.0184 -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342</Words>
  <Application>Microsoft Office PowerPoint</Application>
  <PresentationFormat>Presentación en pantalla (4:3)</PresentationFormat>
  <Paragraphs>87</Paragraphs>
  <Slides>14</Slides>
  <Notes>0</Notes>
  <HiddenSlides>0</HiddenSlides>
  <MMClips>6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PROCEDIMIENTO DE VACIO Y CARGA GASEOSA DE REFRIGERANTE CON DOS JUEGOS DE MANOMETROS</vt:lpstr>
      <vt:lpstr>PROCEDIMIENTO DE VACIO</vt:lpstr>
      <vt:lpstr>ANTES DE COMENZAR EL PROCEDIMIENTO, ASEGURESE QUE LAS SOLENOIDES ESTEN ENCENDIDAS Y QUE LOS VASTAGOS DE LAS ROTALOCKS SE ENROSQUEN DE UNA A DOS VUELTAS, DESPUES UBIQUE LOS ELEMENTOS TAL CUAL COMO SE MUESTRA EN LA FIGURA</vt:lpstr>
      <vt:lpstr>Diapositiva 4</vt:lpstr>
      <vt:lpstr>ABRA LAS VALVULAS DE AMBOS JUEGOS DE MANOMETROS</vt:lpstr>
      <vt:lpstr>ENCIENDA LA BOMBA DE VACIO POR UN TIEMPO PRUDENCIAL HASTA QUE NO EXISTAN GOLPES DE PRESION Y LA PRESION NEGATIVA ESTE POR DEBAJO DE LOS 28 mmHG</vt:lpstr>
      <vt:lpstr>PARA SUSPENDER EL PROCESO DE VACIO, CIERRE LA VALVULA DE ALTA DONDE ESTA CONECTADA LA BOMBA DE VACIO, APAGUE LA BOMBA Y PUEDE PROCEDER A DESCONECTAR DICHA MANGUERA</vt:lpstr>
      <vt:lpstr>PROCEDIMIENTO DE CARGA</vt:lpstr>
      <vt:lpstr>CIERRE LA VALVULA DEL MANOMETRO DE ALTA QUE ESTA CONECTADA AL RECIBIDOR DE LIQUIDO</vt:lpstr>
      <vt:lpstr>ABRA LA VALVULA DEL TANQUE REFRIGERANTE HASTA QUE LOS MANOMETROS DE BAJA MUESTREN UNA PRESION POR ENCIMA DE LA PRESION DE CUT IN DEL SISTEMA, DESPUES DE ELLO, PROCEDA A ENCENDER EL SISTEMA.</vt:lpstr>
      <vt:lpstr>PARA FINALIZAR EL PROCESO, CIERRE LA VALVULA DEL TANQUE REFRIGERANTE Y DESPUES CIERRE LAS VALVULAS DE BAJA DE LOS JUEGOS DE MANOMETROS</vt:lpstr>
      <vt:lpstr>DESENROSQUE COMPLETAMENTE LOS VASTAGOS DE LAS ROTALOCKS DONDE ESTAN CONECTADAS LAS MANGUERAS, DESPUES DE ELLO, PURGUE LOS JUEGOS DE MANOMETROS Y PROCEDA A DESCONECTAR LAS MANGUERAS</vt:lpstr>
      <vt:lpstr>DESPUES DE ELLO, PROCEDA A ESTABILIZAR LAS PRESIONES DEL SISTEMA GUARDANDO EL REFRIGERANTE SOBRANTE EN EL RECIBIDOR DE LIQUIDO, POSTERIORMENTE, PUEDE APAGAR LAS SOLENOIDES DE ENTRADA Y SALIDA DEL MISMO Y ENCENDER LA SOLENOIDE PUENTE</vt:lpstr>
      <vt:lpstr>Diapositiva 14</vt:lpstr>
    </vt:vector>
  </TitlesOfParts>
  <Company>Familia Navas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PROCEDIMIENTO DE VACIO Y CARGA DE REFRIGERANTE CON DOS JUEGOS DE MANOMETROS</dc:title>
  <dc:creator>ING ANTONIO OSPINO</dc:creator>
  <cp:lastModifiedBy>ANTONIO FAVIO OSPINO MARTINEZ</cp:lastModifiedBy>
  <cp:revision>68</cp:revision>
  <dcterms:created xsi:type="dcterms:W3CDTF">2007-12-24T20:23:26Z</dcterms:created>
  <dcterms:modified xsi:type="dcterms:W3CDTF">2009-02-10T16:19:05Z</dcterms:modified>
</cp:coreProperties>
</file>