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ms-powerpoint.presentation.macroEnabled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AD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90EEA55-C559-4369-8349-A69F42E59F93}" type="datetimeFigureOut">
              <a:rPr lang="en-US" smtClean="0"/>
              <a:pPr/>
              <a:t>8/19/2018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1D3C735-FFCC-461E-8F89-85D323E39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omecabs.com/amritsar-taxi-cab-servic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mecabs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828800"/>
            <a:ext cx="7848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Best Taxi Service In Amritsar @ Cheapest Price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57600"/>
            <a:ext cx="77724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We At Homecabs.com Provide You Best Taxi According To Your Budget.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Car rental service in Punjab</a:t>
            </a:r>
            <a:br>
              <a:rPr lang="en-US" dirty="0" smtClean="0"/>
            </a:br>
            <a:r>
              <a:rPr lang="en-US" dirty="0" smtClean="0"/>
              <a:t>car hire for round trip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3657600"/>
          </a:xfrm>
        </p:spPr>
        <p:txBody>
          <a:bodyPr>
            <a:normAutofit/>
          </a:bodyPr>
          <a:lstStyle/>
          <a:p>
            <a:r>
              <a:rPr lang="en-US" dirty="0" smtClean="0"/>
              <a:t>We Provide car Hire any Time any where in India.</a:t>
            </a:r>
          </a:p>
          <a:p>
            <a:r>
              <a:rPr lang="en-US" dirty="0" smtClean="0"/>
              <a:t>Hire the cab for Amritsar now Easily using our Official Website.</a:t>
            </a:r>
          </a:p>
          <a:p>
            <a:r>
              <a:rPr lang="en-US" dirty="0" smtClean="0"/>
              <a:t>You can choose the best </a:t>
            </a:r>
            <a:r>
              <a:rPr lang="en-US" dirty="0" smtClean="0">
                <a:hlinkClick r:id="rId2"/>
              </a:rPr>
              <a:t>Taxi service in Amritsar</a:t>
            </a:r>
            <a:r>
              <a:rPr lang="en-US" dirty="0" smtClean="0"/>
              <a:t> call us at 8222-873-873 Any time customer support.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800600"/>
            <a:ext cx="8183880" cy="1051560"/>
          </a:xfrm>
        </p:spPr>
        <p:txBody>
          <a:bodyPr/>
          <a:lstStyle/>
          <a:p>
            <a:r>
              <a:rPr lang="en-US" dirty="0" smtClean="0"/>
              <a:t>No.1 Taxi &amp;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well trained driver and good knowledge of all route in India.</a:t>
            </a:r>
          </a:p>
          <a:p>
            <a:r>
              <a:rPr lang="en-US" dirty="0" smtClean="0"/>
              <a:t>All our cars are GPRS enabled and in good condition.</a:t>
            </a:r>
          </a:p>
          <a:p>
            <a:r>
              <a:rPr lang="en-US" dirty="0" smtClean="0"/>
              <a:t>We have both ac and non ac car rental in Punjab at affordable rates.</a:t>
            </a:r>
          </a:p>
          <a:p>
            <a:r>
              <a:rPr lang="en-US" dirty="0" smtClean="0"/>
              <a:t>Book the clean and best taxi from </a:t>
            </a:r>
            <a:r>
              <a:rPr lang="en-US" dirty="0" err="1" smtClean="0"/>
              <a:t>Homecabs</a:t>
            </a:r>
            <a:r>
              <a:rPr lang="en-US" dirty="0" smtClean="0"/>
              <a:t> is very comfortable for you.</a:t>
            </a:r>
          </a:p>
          <a:p>
            <a:r>
              <a:rPr lang="en-US" dirty="0" smtClean="0"/>
              <a:t>You can also choose the cab for full day and half day local visit in city.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Types Of Taxi Service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SEDAN CARS</a:t>
            </a:r>
            <a:endParaRPr 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SUV CARS</a:t>
            </a:r>
            <a:endParaRPr lang="en-US" dirty="0"/>
          </a:p>
        </p:txBody>
      </p:sp>
      <p:pic>
        <p:nvPicPr>
          <p:cNvPr id="16" name="Content Placeholder 15" descr="book-a-cab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08013" y="1739831"/>
            <a:ext cx="3930650" cy="2905263"/>
          </a:xfrm>
        </p:spPr>
      </p:pic>
      <p:pic>
        <p:nvPicPr>
          <p:cNvPr id="17" name="Content Placeholder 16" descr="book-a-cab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200" y="1752600"/>
            <a:ext cx="3930650" cy="29399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772400" cy="1371600"/>
          </a:xfrm>
        </p:spPr>
        <p:txBody>
          <a:bodyPr/>
          <a:lstStyle/>
          <a:p>
            <a:r>
              <a:rPr lang="en-US" dirty="0" smtClean="0"/>
              <a:t>CONTACT US.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WEBSITE. </a:t>
            </a:r>
            <a:r>
              <a:rPr lang="en-US" dirty="0" smtClean="0">
                <a:solidFill>
                  <a:srgbClr val="34AD03"/>
                </a:solidFill>
                <a:hlinkClick r:id="rId2"/>
              </a:rPr>
              <a:t>WWW.HOMECABS.COM</a:t>
            </a:r>
            <a:endParaRPr lang="en-US" dirty="0" smtClean="0">
              <a:solidFill>
                <a:srgbClr val="34AD03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CONTACT NO.: +91-8222-873-873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81</TotalTime>
  <Words>161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Aspect</vt:lpstr>
      <vt:lpstr>Best Taxi Service In Amritsar @ Cheapest Price</vt:lpstr>
      <vt:lpstr>Car rental service in Punjab car hire for round trip</vt:lpstr>
      <vt:lpstr>No.1 Taxi &amp; Driver</vt:lpstr>
      <vt:lpstr>All Types Of Taxi Service</vt:lpstr>
      <vt:lpstr>CONTACT US.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Taxi Service In Amritsar@ Cheapest Price</dc:title>
  <dc:creator>Delta</dc:creator>
  <cp:lastModifiedBy>Harish Kumar</cp:lastModifiedBy>
  <cp:revision>11</cp:revision>
  <dcterms:created xsi:type="dcterms:W3CDTF">2018-08-17T14:22:04Z</dcterms:created>
  <dcterms:modified xsi:type="dcterms:W3CDTF">2018-08-19T11:30:44Z</dcterms:modified>
</cp:coreProperties>
</file>