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F67173-0FFC-4D7F-8D7B-01C0E5976900}" type="doc">
      <dgm:prSet loTypeId="urn:microsoft.com/office/officeart/2005/8/layout/hList6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68058EC-2EA3-4551-A197-C87EE6A274EB}">
      <dgm:prSet phldrT="[Text]"/>
      <dgm:spPr/>
      <dgm:t>
        <a:bodyPr/>
        <a:lstStyle/>
        <a:p>
          <a:r>
            <a:rPr lang="en-US" b="1" dirty="0" smtClean="0"/>
            <a:t>Master thesis writing</a:t>
          </a:r>
          <a:endParaRPr lang="en-US" b="1" dirty="0"/>
        </a:p>
      </dgm:t>
    </dgm:pt>
    <dgm:pt modelId="{02B9F8D9-6F1A-4C98-9C61-B3516FBC670D}" type="parTrans" cxnId="{618E77B9-649E-4A81-94C3-2482C76B07E7}">
      <dgm:prSet/>
      <dgm:spPr/>
      <dgm:t>
        <a:bodyPr/>
        <a:lstStyle/>
        <a:p>
          <a:endParaRPr lang="en-US"/>
        </a:p>
      </dgm:t>
    </dgm:pt>
    <dgm:pt modelId="{1D62DDD9-DF09-4DCD-B9C6-E709B0C27799}" type="sibTrans" cxnId="{618E77B9-649E-4A81-94C3-2482C76B07E7}">
      <dgm:prSet/>
      <dgm:spPr/>
      <dgm:t>
        <a:bodyPr/>
        <a:lstStyle/>
        <a:p>
          <a:endParaRPr lang="en-US"/>
        </a:p>
      </dgm:t>
    </dgm:pt>
    <dgm:pt modelId="{FC8B3A99-BEFF-4AE0-AB8A-DE562FA91909}">
      <dgm:prSet phldrT="[Text]"/>
      <dgm:spPr/>
      <dgm:t>
        <a:bodyPr/>
        <a:lstStyle/>
        <a:p>
          <a:r>
            <a:rPr lang="en-US" b="1" dirty="0" smtClean="0"/>
            <a:t>Financial essay writing</a:t>
          </a:r>
          <a:endParaRPr lang="en-US" b="1" dirty="0"/>
        </a:p>
      </dgm:t>
    </dgm:pt>
    <dgm:pt modelId="{4ABBBDE7-5C67-4056-9B38-A94D04728631}" type="parTrans" cxnId="{9E38406A-C627-4EF3-B309-379B808A4986}">
      <dgm:prSet/>
      <dgm:spPr/>
      <dgm:t>
        <a:bodyPr/>
        <a:lstStyle/>
        <a:p>
          <a:endParaRPr lang="en-US"/>
        </a:p>
      </dgm:t>
    </dgm:pt>
    <dgm:pt modelId="{4FA405DB-CDAC-4FEB-B7F0-D7A584FAE23B}" type="sibTrans" cxnId="{9E38406A-C627-4EF3-B309-379B808A4986}">
      <dgm:prSet/>
      <dgm:spPr/>
      <dgm:t>
        <a:bodyPr/>
        <a:lstStyle/>
        <a:p>
          <a:endParaRPr lang="en-US"/>
        </a:p>
      </dgm:t>
    </dgm:pt>
    <dgm:pt modelId="{C495D28B-211A-4642-BE6C-58B13D55D20C}">
      <dgm:prSet phldrT="[Text]"/>
      <dgm:spPr/>
      <dgm:t>
        <a:bodyPr/>
        <a:lstStyle/>
        <a:p>
          <a:r>
            <a:rPr lang="en-US" b="1" dirty="0" smtClean="0"/>
            <a:t>Business plan drafting</a:t>
          </a:r>
          <a:endParaRPr lang="en-US" b="1" dirty="0"/>
        </a:p>
      </dgm:t>
    </dgm:pt>
    <dgm:pt modelId="{C9BB11E2-03E9-4026-923C-CD620FEA5E8F}" type="parTrans" cxnId="{062C75BC-427E-41A8-9CD5-348ED4E953AD}">
      <dgm:prSet/>
      <dgm:spPr/>
      <dgm:t>
        <a:bodyPr/>
        <a:lstStyle/>
        <a:p>
          <a:endParaRPr lang="en-US"/>
        </a:p>
      </dgm:t>
    </dgm:pt>
    <dgm:pt modelId="{9105A7A2-DE1C-40BA-B8CC-5DA35D7AA166}" type="sibTrans" cxnId="{062C75BC-427E-41A8-9CD5-348ED4E953AD}">
      <dgm:prSet/>
      <dgm:spPr/>
      <dgm:t>
        <a:bodyPr/>
        <a:lstStyle/>
        <a:p>
          <a:endParaRPr lang="en-US"/>
        </a:p>
      </dgm:t>
    </dgm:pt>
    <dgm:pt modelId="{C2A3CB82-1F25-4111-9ED4-C23B5F9463EB}">
      <dgm:prSet phldrT="[Text]"/>
      <dgm:spPr/>
      <dgm:t>
        <a:bodyPr/>
        <a:lstStyle/>
        <a:p>
          <a:r>
            <a:rPr lang="en-US" b="1" dirty="0" smtClean="0"/>
            <a:t>Dissertation writing</a:t>
          </a:r>
          <a:endParaRPr lang="en-US" b="1" dirty="0"/>
        </a:p>
      </dgm:t>
    </dgm:pt>
    <dgm:pt modelId="{BB90459C-53F8-43C2-BD91-4D5336BB0F7E}" type="parTrans" cxnId="{ED5374F8-DE7D-4D6D-8593-27EC4F13D88F}">
      <dgm:prSet/>
      <dgm:spPr/>
      <dgm:t>
        <a:bodyPr/>
        <a:lstStyle/>
        <a:p>
          <a:endParaRPr lang="en-US"/>
        </a:p>
      </dgm:t>
    </dgm:pt>
    <dgm:pt modelId="{B34EF748-9EF5-4676-BE0B-0A6332ADC380}" type="sibTrans" cxnId="{ED5374F8-DE7D-4D6D-8593-27EC4F13D88F}">
      <dgm:prSet/>
      <dgm:spPr/>
      <dgm:t>
        <a:bodyPr/>
        <a:lstStyle/>
        <a:p>
          <a:endParaRPr lang="en-US"/>
        </a:p>
      </dgm:t>
    </dgm:pt>
    <dgm:pt modelId="{E12C3334-F1BE-454E-B2CD-AB0A69B9A463}">
      <dgm:prSet phldrT="[Text]"/>
      <dgm:spPr/>
      <dgm:t>
        <a:bodyPr/>
        <a:lstStyle/>
        <a:p>
          <a:r>
            <a:rPr lang="en-US" b="1" dirty="0" smtClean="0"/>
            <a:t>Research projects</a:t>
          </a:r>
          <a:endParaRPr lang="en-US" b="1" dirty="0"/>
        </a:p>
      </dgm:t>
    </dgm:pt>
    <dgm:pt modelId="{F2620B82-4800-48BC-AADC-73398A6527D1}" type="parTrans" cxnId="{18BB033C-4266-43E9-B200-474EE76B7B13}">
      <dgm:prSet/>
      <dgm:spPr/>
      <dgm:t>
        <a:bodyPr/>
        <a:lstStyle/>
        <a:p>
          <a:endParaRPr lang="en-US"/>
        </a:p>
      </dgm:t>
    </dgm:pt>
    <dgm:pt modelId="{1D9EF87D-4444-417C-A525-8CDA8B171300}" type="sibTrans" cxnId="{18BB033C-4266-43E9-B200-474EE76B7B13}">
      <dgm:prSet/>
      <dgm:spPr/>
      <dgm:t>
        <a:bodyPr/>
        <a:lstStyle/>
        <a:p>
          <a:endParaRPr lang="en-US"/>
        </a:p>
      </dgm:t>
    </dgm:pt>
    <dgm:pt modelId="{6EF38251-CB87-4729-A8AA-78B6D7DE4385}" type="pres">
      <dgm:prSet presAssocID="{5BF67173-0FFC-4D7F-8D7B-01C0E5976900}" presName="Name0" presStyleCnt="0">
        <dgm:presLayoutVars>
          <dgm:dir/>
          <dgm:resizeHandles val="exact"/>
        </dgm:presLayoutVars>
      </dgm:prSet>
      <dgm:spPr/>
    </dgm:pt>
    <dgm:pt modelId="{5DF4F758-F6E1-4D1B-ACD8-F00A18E2E275}" type="pres">
      <dgm:prSet presAssocID="{B68058EC-2EA3-4551-A197-C87EE6A274EB}" presName="node" presStyleLbl="node1" presStyleIdx="0" presStyleCnt="5" custLinFactX="-1778" custLinFactNeighborX="-100000">
        <dgm:presLayoutVars>
          <dgm:bulletEnabled val="1"/>
        </dgm:presLayoutVars>
      </dgm:prSet>
      <dgm:spPr/>
    </dgm:pt>
    <dgm:pt modelId="{E1BFE57B-99D7-4826-A235-D2D189E99390}" type="pres">
      <dgm:prSet presAssocID="{1D62DDD9-DF09-4DCD-B9C6-E709B0C27799}" presName="sibTrans" presStyleCnt="0"/>
      <dgm:spPr/>
    </dgm:pt>
    <dgm:pt modelId="{25BD5FA8-8701-41FB-91D8-F740F7BD0656}" type="pres">
      <dgm:prSet presAssocID="{FC8B3A99-BEFF-4AE0-AB8A-DE562FA91909}" presName="node" presStyleLbl="node1" presStyleIdx="1" presStyleCnt="5">
        <dgm:presLayoutVars>
          <dgm:bulletEnabled val="1"/>
        </dgm:presLayoutVars>
      </dgm:prSet>
      <dgm:spPr/>
    </dgm:pt>
    <dgm:pt modelId="{960C3225-4CFC-4FF4-92BD-28681B59D41F}" type="pres">
      <dgm:prSet presAssocID="{4FA405DB-CDAC-4FEB-B7F0-D7A584FAE23B}" presName="sibTrans" presStyleCnt="0"/>
      <dgm:spPr/>
    </dgm:pt>
    <dgm:pt modelId="{83586FF4-F9F6-4843-B139-30F4837017F9}" type="pres">
      <dgm:prSet presAssocID="{C495D28B-211A-4642-BE6C-58B13D55D20C}" presName="node" presStyleLbl="node1" presStyleIdx="2" presStyleCnt="5" custLinFactNeighborX="7201">
        <dgm:presLayoutVars>
          <dgm:bulletEnabled val="1"/>
        </dgm:presLayoutVars>
      </dgm:prSet>
      <dgm:spPr/>
    </dgm:pt>
    <dgm:pt modelId="{12A74DAB-BE1E-4A52-AC6B-EB38529A99C3}" type="pres">
      <dgm:prSet presAssocID="{9105A7A2-DE1C-40BA-B8CC-5DA35D7AA166}" presName="sibTrans" presStyleCnt="0"/>
      <dgm:spPr/>
    </dgm:pt>
    <dgm:pt modelId="{27AC14BC-03E9-4DAE-BDB0-AB7F51F4271D}" type="pres">
      <dgm:prSet presAssocID="{C2A3CB82-1F25-4111-9ED4-C23B5F9463EB}" presName="node" presStyleLbl="node1" presStyleIdx="3" presStyleCnt="5">
        <dgm:presLayoutVars>
          <dgm:bulletEnabled val="1"/>
        </dgm:presLayoutVars>
      </dgm:prSet>
      <dgm:spPr/>
    </dgm:pt>
    <dgm:pt modelId="{858CF214-FB7A-4603-9F6E-3B8345AD0686}" type="pres">
      <dgm:prSet presAssocID="{B34EF748-9EF5-4676-BE0B-0A6332ADC380}" presName="sibTrans" presStyleCnt="0"/>
      <dgm:spPr/>
    </dgm:pt>
    <dgm:pt modelId="{4A911A43-C8ED-4C96-911A-B7BEE8BCF339}" type="pres">
      <dgm:prSet presAssocID="{E12C3334-F1BE-454E-B2CD-AB0A69B9A463}" presName="node" presStyleLbl="node1" presStyleIdx="4" presStyleCnt="5">
        <dgm:presLayoutVars>
          <dgm:bulletEnabled val="1"/>
        </dgm:presLayoutVars>
      </dgm:prSet>
      <dgm:spPr/>
    </dgm:pt>
  </dgm:ptLst>
  <dgm:cxnLst>
    <dgm:cxn modelId="{618E77B9-649E-4A81-94C3-2482C76B07E7}" srcId="{5BF67173-0FFC-4D7F-8D7B-01C0E5976900}" destId="{B68058EC-2EA3-4551-A197-C87EE6A274EB}" srcOrd="0" destOrd="0" parTransId="{02B9F8D9-6F1A-4C98-9C61-B3516FBC670D}" sibTransId="{1D62DDD9-DF09-4DCD-B9C6-E709B0C27799}"/>
    <dgm:cxn modelId="{C6E80D30-D594-4B28-BEC6-EF4647192947}" type="presOf" srcId="{5BF67173-0FFC-4D7F-8D7B-01C0E5976900}" destId="{6EF38251-CB87-4729-A8AA-78B6D7DE4385}" srcOrd="0" destOrd="0" presId="urn:microsoft.com/office/officeart/2005/8/layout/hList6"/>
    <dgm:cxn modelId="{17A6842D-4026-4B35-9208-0D2A4484E7DC}" type="presOf" srcId="{FC8B3A99-BEFF-4AE0-AB8A-DE562FA91909}" destId="{25BD5FA8-8701-41FB-91D8-F740F7BD0656}" srcOrd="0" destOrd="0" presId="urn:microsoft.com/office/officeart/2005/8/layout/hList6"/>
    <dgm:cxn modelId="{18BB033C-4266-43E9-B200-474EE76B7B13}" srcId="{5BF67173-0FFC-4D7F-8D7B-01C0E5976900}" destId="{E12C3334-F1BE-454E-B2CD-AB0A69B9A463}" srcOrd="4" destOrd="0" parTransId="{F2620B82-4800-48BC-AADC-73398A6527D1}" sibTransId="{1D9EF87D-4444-417C-A525-8CDA8B171300}"/>
    <dgm:cxn modelId="{9E38406A-C627-4EF3-B309-379B808A4986}" srcId="{5BF67173-0FFC-4D7F-8D7B-01C0E5976900}" destId="{FC8B3A99-BEFF-4AE0-AB8A-DE562FA91909}" srcOrd="1" destOrd="0" parTransId="{4ABBBDE7-5C67-4056-9B38-A94D04728631}" sibTransId="{4FA405DB-CDAC-4FEB-B7F0-D7A584FAE23B}"/>
    <dgm:cxn modelId="{F952D54D-449C-4068-A2E4-EACB4BF46F57}" type="presOf" srcId="{B68058EC-2EA3-4551-A197-C87EE6A274EB}" destId="{5DF4F758-F6E1-4D1B-ACD8-F00A18E2E275}" srcOrd="0" destOrd="0" presId="urn:microsoft.com/office/officeart/2005/8/layout/hList6"/>
    <dgm:cxn modelId="{FD0DE36F-52FF-4866-9ACC-B14E8DE006B1}" type="presOf" srcId="{C2A3CB82-1F25-4111-9ED4-C23B5F9463EB}" destId="{27AC14BC-03E9-4DAE-BDB0-AB7F51F4271D}" srcOrd="0" destOrd="0" presId="urn:microsoft.com/office/officeart/2005/8/layout/hList6"/>
    <dgm:cxn modelId="{ED5374F8-DE7D-4D6D-8593-27EC4F13D88F}" srcId="{5BF67173-0FFC-4D7F-8D7B-01C0E5976900}" destId="{C2A3CB82-1F25-4111-9ED4-C23B5F9463EB}" srcOrd="3" destOrd="0" parTransId="{BB90459C-53F8-43C2-BD91-4D5336BB0F7E}" sibTransId="{B34EF748-9EF5-4676-BE0B-0A6332ADC380}"/>
    <dgm:cxn modelId="{062C75BC-427E-41A8-9CD5-348ED4E953AD}" srcId="{5BF67173-0FFC-4D7F-8D7B-01C0E5976900}" destId="{C495D28B-211A-4642-BE6C-58B13D55D20C}" srcOrd="2" destOrd="0" parTransId="{C9BB11E2-03E9-4026-923C-CD620FEA5E8F}" sibTransId="{9105A7A2-DE1C-40BA-B8CC-5DA35D7AA166}"/>
    <dgm:cxn modelId="{6B8307CF-42B8-4CCF-8E2B-0AA2183B5430}" type="presOf" srcId="{C495D28B-211A-4642-BE6C-58B13D55D20C}" destId="{83586FF4-F9F6-4843-B139-30F4837017F9}" srcOrd="0" destOrd="0" presId="urn:microsoft.com/office/officeart/2005/8/layout/hList6"/>
    <dgm:cxn modelId="{51600B6C-0E50-49D0-B041-C821FA8CC2CC}" type="presOf" srcId="{E12C3334-F1BE-454E-B2CD-AB0A69B9A463}" destId="{4A911A43-C8ED-4C96-911A-B7BEE8BCF339}" srcOrd="0" destOrd="0" presId="urn:microsoft.com/office/officeart/2005/8/layout/hList6"/>
    <dgm:cxn modelId="{FCF9733C-8762-4B70-A8D3-72A1C2C6D86C}" type="presParOf" srcId="{6EF38251-CB87-4729-A8AA-78B6D7DE4385}" destId="{5DF4F758-F6E1-4D1B-ACD8-F00A18E2E275}" srcOrd="0" destOrd="0" presId="urn:microsoft.com/office/officeart/2005/8/layout/hList6"/>
    <dgm:cxn modelId="{906A4102-0CD4-4506-8F20-F2A96E27EA89}" type="presParOf" srcId="{6EF38251-CB87-4729-A8AA-78B6D7DE4385}" destId="{E1BFE57B-99D7-4826-A235-D2D189E99390}" srcOrd="1" destOrd="0" presId="urn:microsoft.com/office/officeart/2005/8/layout/hList6"/>
    <dgm:cxn modelId="{F683FE5D-CE68-4FD3-8C8F-35C2AB0811DC}" type="presParOf" srcId="{6EF38251-CB87-4729-A8AA-78B6D7DE4385}" destId="{25BD5FA8-8701-41FB-91D8-F740F7BD0656}" srcOrd="2" destOrd="0" presId="urn:microsoft.com/office/officeart/2005/8/layout/hList6"/>
    <dgm:cxn modelId="{C0630E77-945B-4C1D-B32F-BC413535FF6D}" type="presParOf" srcId="{6EF38251-CB87-4729-A8AA-78B6D7DE4385}" destId="{960C3225-4CFC-4FF4-92BD-28681B59D41F}" srcOrd="3" destOrd="0" presId="urn:microsoft.com/office/officeart/2005/8/layout/hList6"/>
    <dgm:cxn modelId="{C9D95332-A9A9-4099-B1CC-FFA92879DA70}" type="presParOf" srcId="{6EF38251-CB87-4729-A8AA-78B6D7DE4385}" destId="{83586FF4-F9F6-4843-B139-30F4837017F9}" srcOrd="4" destOrd="0" presId="urn:microsoft.com/office/officeart/2005/8/layout/hList6"/>
    <dgm:cxn modelId="{6C8FC243-D8DB-4BBF-B7E5-F139AEDE5812}" type="presParOf" srcId="{6EF38251-CB87-4729-A8AA-78B6D7DE4385}" destId="{12A74DAB-BE1E-4A52-AC6B-EB38529A99C3}" srcOrd="5" destOrd="0" presId="urn:microsoft.com/office/officeart/2005/8/layout/hList6"/>
    <dgm:cxn modelId="{CDB0F971-2E70-4B2C-B320-C1ACE10B24AE}" type="presParOf" srcId="{6EF38251-CB87-4729-A8AA-78B6D7DE4385}" destId="{27AC14BC-03E9-4DAE-BDB0-AB7F51F4271D}" srcOrd="6" destOrd="0" presId="urn:microsoft.com/office/officeart/2005/8/layout/hList6"/>
    <dgm:cxn modelId="{42B0BCE5-164D-450F-A148-AAE5711E52AA}" type="presParOf" srcId="{6EF38251-CB87-4729-A8AA-78B6D7DE4385}" destId="{858CF214-FB7A-4603-9F6E-3B8345AD0686}" srcOrd="7" destOrd="0" presId="urn:microsoft.com/office/officeart/2005/8/layout/hList6"/>
    <dgm:cxn modelId="{0895CB81-19B9-4922-A620-630803E33D72}" type="presParOf" srcId="{6EF38251-CB87-4729-A8AA-78B6D7DE4385}" destId="{4A911A43-C8ED-4C96-911A-B7BEE8BCF339}" srcOrd="8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4C8A-CD36-45F6-8CD9-428D12C984C1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72D64-29F6-4D4F-AEE9-89A3E87B0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4C8A-CD36-45F6-8CD9-428D12C984C1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72D64-29F6-4D4F-AEE9-89A3E87B0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4C8A-CD36-45F6-8CD9-428D12C984C1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72D64-29F6-4D4F-AEE9-89A3E87B0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4C8A-CD36-45F6-8CD9-428D12C984C1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72D64-29F6-4D4F-AEE9-89A3E87B0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4C8A-CD36-45F6-8CD9-428D12C984C1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72D64-29F6-4D4F-AEE9-89A3E87B0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4C8A-CD36-45F6-8CD9-428D12C984C1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72D64-29F6-4D4F-AEE9-89A3E87B0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4C8A-CD36-45F6-8CD9-428D12C984C1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72D64-29F6-4D4F-AEE9-89A3E87B0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4C8A-CD36-45F6-8CD9-428D12C984C1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72D64-29F6-4D4F-AEE9-89A3E87B0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4C8A-CD36-45F6-8CD9-428D12C984C1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72D64-29F6-4D4F-AEE9-89A3E87B0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4C8A-CD36-45F6-8CD9-428D12C984C1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72D64-29F6-4D4F-AEE9-89A3E87B0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4C8A-CD36-45F6-8CD9-428D12C984C1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72D64-29F6-4D4F-AEE9-89A3E87B0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54C8A-CD36-45F6-8CD9-428D12C984C1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72D64-29F6-4D4F-AEE9-89A3E87B00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9144000" cy="10668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0" y="5334000"/>
            <a:ext cx="9144000" cy="1066800"/>
          </a:xfrm>
          <a:prstGeom prst="roundRect">
            <a:avLst/>
          </a:prstGeom>
          <a:solidFill>
            <a:srgbClr val="00B05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 smtClean="0"/>
              <a:t>The instant finance project assistance helps you deal with tricky and difficult questions and we take pride in offering the best solution in class. </a:t>
            </a:r>
            <a:endParaRPr lang="en-US" sz="2000" b="1" i="1" dirty="0"/>
          </a:p>
        </p:txBody>
      </p:sp>
      <p:sp>
        <p:nvSpPr>
          <p:cNvPr id="7" name="Rectangle 6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www.domyhomework.co</a:t>
            </a:r>
            <a:endParaRPr lang="en-US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09600" y="0"/>
            <a:ext cx="77615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i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sz="2800" b="1" i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Do</a:t>
            </a:r>
            <a:r>
              <a:rPr kumimoji="0" lang="en-US" sz="28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you need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Instant Finance Project Assistance?</a:t>
            </a:r>
            <a:endParaRPr kumimoji="0" lang="en-US" sz="28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62174"/>
            <a:ext cx="9144000" cy="3019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1219200"/>
            <a:ext cx="4876800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9144000" cy="10668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www.domyhomework.co</a:t>
            </a:r>
            <a:endParaRPr lang="en-US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09600" y="0"/>
            <a:ext cx="77615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i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How Will We Help You with Our Online Instant Finance Project Assistance?</a:t>
            </a:r>
            <a:endParaRPr kumimoji="0" lang="en-US" sz="28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990600"/>
            <a:ext cx="4876800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5" name="Diagram 14"/>
          <p:cNvGraphicFramePr/>
          <p:nvPr/>
        </p:nvGraphicFramePr>
        <p:xfrm>
          <a:off x="152400" y="3581400"/>
          <a:ext cx="89916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1752601"/>
            <a:ext cx="24955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ectangle 19"/>
          <p:cNvSpPr/>
          <p:nvPr/>
        </p:nvSpPr>
        <p:spPr>
          <a:xfrm>
            <a:off x="4038600" y="2057400"/>
            <a:ext cx="5105400" cy="137160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sz="2000" dirty="0" smtClean="0"/>
              <a:t>We offer financial education services to students of many different levels.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9144000" cy="10668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www.domyhomework.co</a:t>
            </a:r>
            <a:endParaRPr lang="en-US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09600" y="0"/>
            <a:ext cx="77615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28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0" y="5334000"/>
            <a:ext cx="9144000" cy="1066800"/>
          </a:xfrm>
          <a:prstGeom prst="roundRect">
            <a:avLst/>
          </a:prstGeom>
          <a:solidFill>
            <a:srgbClr val="00B05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/>
              <a:t>All these topics hold equal magnitude when it comes to preparing for a finance test.</a:t>
            </a:r>
          </a:p>
        </p:txBody>
      </p:sp>
      <p:pic>
        <p:nvPicPr>
          <p:cNvPr id="10" name="Picture 9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066800"/>
            <a:ext cx="4876800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0"/>
            <a:ext cx="791665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             We help Major sub-topics of financial studies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971800"/>
            <a:ext cx="3048000" cy="23665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1828800"/>
            <a:ext cx="2345852" cy="16387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" name="Horizontal Scroll 20"/>
          <p:cNvSpPr/>
          <p:nvPr/>
        </p:nvSpPr>
        <p:spPr>
          <a:xfrm>
            <a:off x="0" y="1752600"/>
            <a:ext cx="4724400" cy="3733800"/>
          </a:xfrm>
          <a:prstGeom prst="horizontalScroll">
            <a:avLst/>
          </a:prstGeom>
          <a:solidFill>
            <a:schemeClr val="bg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=============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Capital budgeting and allied procedures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-----------------------------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Investment and decision-making Debt issues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----------------------------------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Savings and expenditure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------------------------------------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Tax systems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9144000" cy="10668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www.domyhomework.co</a:t>
            </a:r>
            <a:endParaRPr lang="en-US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09600" y="0"/>
            <a:ext cx="77615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28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066800"/>
            <a:ext cx="4876800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524000" y="0"/>
            <a:ext cx="575375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             We</a:t>
            </a:r>
            <a:r>
              <a:rPr kumimoji="0" lang="en-US" sz="28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 provide Services which are</a:t>
            </a: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09800"/>
            <a:ext cx="496252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5029200" y="2362200"/>
            <a:ext cx="3877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Business Economics Assignment Help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29200" y="3581400"/>
            <a:ext cx="3179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Computer Science Homework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29200" y="3124200"/>
            <a:ext cx="3574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Civil Engineering Assignment Help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029200" y="2743200"/>
            <a:ext cx="2911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Chemistry Homework Help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108152" y="4038600"/>
            <a:ext cx="4035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Electrical Engineering Assignment Help</a:t>
            </a:r>
            <a:endParaRPr lang="en-US" dirty="0"/>
          </a:p>
        </p:txBody>
      </p:sp>
      <p:pic>
        <p:nvPicPr>
          <p:cNvPr id="17" name="Picture 3" descr="C:\Users\USER-1\Downloads\c0f27f09977f3a249bb988b4986ed5f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4953000"/>
            <a:ext cx="2667000" cy="1523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5" descr="C:\Users\USER-1\Desktop\365817_24-7-support-08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257800"/>
            <a:ext cx="2057400" cy="1266093"/>
          </a:xfrm>
          <a:prstGeom prst="rect">
            <a:avLst/>
          </a:prstGeom>
          <a:noFill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/>
          <a:srcRect t="4790"/>
          <a:stretch>
            <a:fillRect/>
          </a:stretch>
        </p:blipFill>
        <p:spPr bwMode="auto">
          <a:xfrm>
            <a:off x="3124200" y="5257800"/>
            <a:ext cx="1659731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9144000" cy="10668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09600" y="0"/>
            <a:ext cx="77615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28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066800"/>
            <a:ext cx="4876800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143000" y="0"/>
            <a:ext cx="74003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Do</a:t>
            </a:r>
            <a:r>
              <a:rPr kumimoji="0" lang="en-US" sz="28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 you want to more details so please visit here:</a:t>
            </a: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828800"/>
            <a:ext cx="54768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ectangle 18"/>
          <p:cNvSpPr/>
          <p:nvPr/>
        </p:nvSpPr>
        <p:spPr>
          <a:xfrm>
            <a:off x="0" y="1905000"/>
            <a:ext cx="6327373" cy="49244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600" dirty="0" smtClean="0">
                <a:solidFill>
                  <a:schemeClr val="accent6">
                    <a:lumMod val="50000"/>
                  </a:schemeClr>
                </a:solidFill>
                <a:latin typeface="Nyala" pitchFamily="2" charset="0"/>
              </a:rPr>
              <a:t>You can mail us on : support@domyhomework.co</a:t>
            </a:r>
            <a:endParaRPr lang="en-US" sz="2600" dirty="0">
              <a:solidFill>
                <a:schemeClr val="accent6">
                  <a:lumMod val="50000"/>
                </a:schemeClr>
              </a:solidFill>
              <a:latin typeface="Nyala" pitchFamily="2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4419600"/>
            <a:ext cx="3505200" cy="8309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Nyala" pitchFamily="2" charset="0"/>
              </a:rPr>
              <a:t>Chat Now</a:t>
            </a:r>
          </a:p>
          <a:p>
            <a:pPr algn="ctr"/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Nyala" pitchFamily="2" charset="0"/>
              </a:rPr>
              <a:t>www.domyhomework.co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Nyala" pitchFamily="2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895600"/>
            <a:ext cx="2514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144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40</cp:revision>
  <dcterms:created xsi:type="dcterms:W3CDTF">2018-02-05T07:10:45Z</dcterms:created>
  <dcterms:modified xsi:type="dcterms:W3CDTF">2018-02-05T10:57:15Z</dcterms:modified>
</cp:coreProperties>
</file>