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5143500" cx="9144000"/>
  <p:notesSz cx="6858000" cy="9144000"/>
  <p:embeddedFontLst>
    <p:embeddedFont>
      <p:font typeface="Playfair Display"/>
      <p:regular r:id="rId11"/>
      <p:bold r:id="rId12"/>
      <p:italic r:id="rId13"/>
      <p:boldItalic r:id="rId14"/>
    </p:embeddedFont>
    <p:embeddedFont>
      <p:font typeface="Lato"/>
      <p:regular r:id="rId15"/>
      <p:bold r:id="rId16"/>
      <p:italic r:id="rId17"/>
      <p:boldItalic r:id="rId18"/>
    </p:embeddedFont>
    <p:embeddedFont>
      <p:font typeface="Fjalla One"/>
      <p:regular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PlayfairDisplay-regular.fntdata"/><Relationship Id="rId10" Type="http://schemas.openxmlformats.org/officeDocument/2006/relationships/slide" Target="slides/slide6.xml"/><Relationship Id="rId13" Type="http://schemas.openxmlformats.org/officeDocument/2006/relationships/font" Target="fonts/PlayfairDisplay-italic.fntdata"/><Relationship Id="rId12" Type="http://schemas.openxmlformats.org/officeDocument/2006/relationships/font" Target="fonts/PlayfairDisplay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Lato-regular.fntdata"/><Relationship Id="rId14" Type="http://schemas.openxmlformats.org/officeDocument/2006/relationships/font" Target="fonts/PlayfairDisplay-boldItalic.fntdata"/><Relationship Id="rId17" Type="http://schemas.openxmlformats.org/officeDocument/2006/relationships/font" Target="fonts/Lato-italic.fntdata"/><Relationship Id="rId16" Type="http://schemas.openxmlformats.org/officeDocument/2006/relationships/font" Target="fonts/Lato-bold.fntdata"/><Relationship Id="rId5" Type="http://schemas.openxmlformats.org/officeDocument/2006/relationships/slide" Target="slides/slide1.xml"/><Relationship Id="rId19" Type="http://schemas.openxmlformats.org/officeDocument/2006/relationships/font" Target="fonts/FjallaOne-regular.fntdata"/><Relationship Id="rId6" Type="http://schemas.openxmlformats.org/officeDocument/2006/relationships/slide" Target="slides/slide2.xml"/><Relationship Id="rId18" Type="http://schemas.openxmlformats.org/officeDocument/2006/relationships/font" Target="fonts/Lato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2749050" y="748800"/>
            <a:ext cx="3645900" cy="3645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2992950" y="992700"/>
            <a:ext cx="3158100" cy="3158100"/>
          </a:xfrm>
          <a:prstGeom prst="rect">
            <a:avLst/>
          </a:prstGeom>
          <a:noFill/>
          <a:ln cap="flat" cmpd="sng" w="28575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" name="Shape 12"/>
          <p:cNvSpPr txBox="1"/>
          <p:nvPr>
            <p:ph type="ctrTitle"/>
          </p:nvPr>
        </p:nvSpPr>
        <p:spPr>
          <a:xfrm>
            <a:off x="3096250" y="1627200"/>
            <a:ext cx="2951400" cy="15843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buFont typeface="Lato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Font typeface="Lato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Font typeface="Lato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Font typeface="Lato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Font typeface="Lato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Font typeface="Lato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Font typeface="Lato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Font typeface="Lato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Font typeface="Lato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3096362" y="3266930"/>
            <a:ext cx="2951400" cy="701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Playfair Display"/>
              <a:buNone/>
              <a:defRPr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0" name="Shape 50"/>
          <p:cNvSpPr txBox="1"/>
          <p:nvPr>
            <p:ph type="title"/>
          </p:nvPr>
        </p:nvSpPr>
        <p:spPr>
          <a:xfrm>
            <a:off x="311700" y="1233100"/>
            <a:ext cx="8520600" cy="1610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buFont typeface="Lato"/>
              <a:defRPr sz="10000"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buSzPct val="100000"/>
              <a:buFont typeface="Lato"/>
              <a:defRPr sz="10000"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buSzPct val="100000"/>
              <a:buFont typeface="Lato"/>
              <a:defRPr sz="10000"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buSzPct val="100000"/>
              <a:buFont typeface="Lato"/>
              <a:defRPr sz="10000"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buSzPct val="100000"/>
              <a:buFont typeface="Lato"/>
              <a:defRPr sz="10000"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buSzPct val="100000"/>
              <a:buFont typeface="Lato"/>
              <a:defRPr sz="10000"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buSzPct val="100000"/>
              <a:buFont typeface="Lato"/>
              <a:defRPr sz="10000"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buSzPct val="100000"/>
              <a:buFont typeface="Lato"/>
              <a:defRPr sz="10000"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buSzPct val="100000"/>
              <a:buFont typeface="Lato"/>
              <a:defRPr sz="10000"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x="311700" y="2919450"/>
            <a:ext cx="8520600" cy="1071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2" name="Shape 5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bg>
      <p:bgPr>
        <a:solidFill>
          <a:schemeClr val="dk1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title"/>
          </p:nvPr>
        </p:nvSpPr>
        <p:spPr>
          <a:xfrm>
            <a:off x="509550" y="1423875"/>
            <a:ext cx="8124900" cy="17982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" name="Shape 20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6" name="Shape 2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x="311700" y="1391377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dk2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40" name="Shape 40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1" name="Shape 41"/>
          <p:cNvSpPr txBox="1"/>
          <p:nvPr>
            <p:ph type="title"/>
          </p:nvPr>
        </p:nvSpPr>
        <p:spPr>
          <a:xfrm>
            <a:off x="265500" y="1107950"/>
            <a:ext cx="4045200" cy="1683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42" name="Shape 42"/>
          <p:cNvSpPr txBox="1"/>
          <p:nvPr>
            <p:ph idx="1" type="subTitle"/>
          </p:nvPr>
        </p:nvSpPr>
        <p:spPr>
          <a:xfrm>
            <a:off x="265500" y="2845200"/>
            <a:ext cx="4045200" cy="1345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43" name="Shape 43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livecalltransfers.com/" TargetMode="External"/><Relationship Id="rId4" Type="http://schemas.openxmlformats.org/officeDocument/2006/relationships/image" Target="../media/image08.png"/><Relationship Id="rId5" Type="http://schemas.openxmlformats.org/officeDocument/2006/relationships/image" Target="../media/image0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livecalltransfers.com/" TargetMode="External"/><Relationship Id="rId4" Type="http://schemas.openxmlformats.org/officeDocument/2006/relationships/image" Target="../media/image07.jpg"/><Relationship Id="rId5" Type="http://schemas.openxmlformats.org/officeDocument/2006/relationships/image" Target="../media/image0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4.jpg"/><Relationship Id="rId4" Type="http://schemas.openxmlformats.org/officeDocument/2006/relationships/image" Target="../media/image05.jpg"/><Relationship Id="rId5" Type="http://schemas.openxmlformats.org/officeDocument/2006/relationships/image" Target="../media/image0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4.jpg"/><Relationship Id="rId4" Type="http://schemas.openxmlformats.org/officeDocument/2006/relationships/hyperlink" Target="http://www.livecalltransfers.com/" TargetMode="External"/><Relationship Id="rId5" Type="http://schemas.openxmlformats.org/officeDocument/2006/relationships/image" Target="../media/image00.jpg"/><Relationship Id="rId6" Type="http://schemas.openxmlformats.org/officeDocument/2006/relationships/image" Target="../media/image06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4.jpg"/><Relationship Id="rId4" Type="http://schemas.openxmlformats.org/officeDocument/2006/relationships/image" Target="../media/image0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9.jpg"/><Relationship Id="rId4" Type="http://schemas.openxmlformats.org/officeDocument/2006/relationships/image" Target="../media/image04.jpg"/><Relationship Id="rId5" Type="http://schemas.openxmlformats.org/officeDocument/2006/relationships/hyperlink" Target="http://livecalltransfers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type="ctrTitle"/>
          </p:nvPr>
        </p:nvSpPr>
        <p:spPr>
          <a:xfrm>
            <a:off x="2862950" y="1259800"/>
            <a:ext cx="3319500" cy="1823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5500">
                <a:latin typeface="Fjalla One"/>
                <a:ea typeface="Fjalla One"/>
                <a:cs typeface="Fjalla One"/>
                <a:sym typeface="Fjalla One"/>
              </a:rPr>
              <a:t>LIVE CALL</a:t>
            </a:r>
          </a:p>
          <a:p>
            <a:pPr lvl="0">
              <a:spcBef>
                <a:spcPts val="0"/>
              </a:spcBef>
              <a:buNone/>
            </a:pPr>
            <a:r>
              <a:rPr lang="en" sz="5500">
                <a:latin typeface="Fjalla One"/>
                <a:ea typeface="Fjalla One"/>
                <a:cs typeface="Fjalla One"/>
                <a:sym typeface="Fjalla One"/>
              </a:rPr>
              <a:t>TRANSFERS</a:t>
            </a:r>
          </a:p>
        </p:txBody>
      </p:sp>
      <p:sp>
        <p:nvSpPr>
          <p:cNvPr id="60" name="Shape 60"/>
          <p:cNvSpPr txBox="1"/>
          <p:nvPr>
            <p:ph idx="1" type="subTitle"/>
          </p:nvPr>
        </p:nvSpPr>
        <p:spPr>
          <a:xfrm>
            <a:off x="2597754" y="2986325"/>
            <a:ext cx="4002300" cy="701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700" u="sng">
                <a:latin typeface="Fjalla One"/>
                <a:ea typeface="Fjalla One"/>
                <a:cs typeface="Fjalla One"/>
                <a:sym typeface="Fjalla One"/>
                <a:hlinkClick r:id="rId3"/>
              </a:rPr>
              <a:t>livecalltransfers.com</a:t>
            </a:r>
          </a:p>
        </p:txBody>
      </p:sp>
      <p:pic>
        <p:nvPicPr>
          <p:cNvPr descr="1.png" id="61" name="Shape 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91850" y="2702948"/>
            <a:ext cx="3053399" cy="22579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-livecalltransfers.jpg" id="62" name="Shape 6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13725" y="23725"/>
            <a:ext cx="2701500" cy="81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title"/>
          </p:nvPr>
        </p:nvSpPr>
        <p:spPr>
          <a:xfrm>
            <a:off x="-282150" y="861450"/>
            <a:ext cx="5140500" cy="168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6000" u="sng">
                <a:latin typeface="Fjalla One"/>
                <a:ea typeface="Fjalla One"/>
                <a:cs typeface="Fjalla One"/>
                <a:sym typeface="Fjalla One"/>
                <a:hlinkClick r:id="rId3"/>
              </a:rPr>
              <a:t>LIVE TRANSFER</a:t>
            </a:r>
          </a:p>
        </p:txBody>
      </p:sp>
      <p:sp>
        <p:nvSpPr>
          <p:cNvPr id="68" name="Shape 68"/>
          <p:cNvSpPr txBox="1"/>
          <p:nvPr>
            <p:ph idx="1" type="subTitle"/>
          </p:nvPr>
        </p:nvSpPr>
        <p:spPr>
          <a:xfrm>
            <a:off x="-219975" y="2247675"/>
            <a:ext cx="4864800" cy="1345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>
                <a:solidFill>
                  <a:srgbClr val="434343"/>
                </a:solidFill>
                <a:latin typeface="Fjalla One"/>
                <a:ea typeface="Fjalla One"/>
                <a:cs typeface="Fjalla One"/>
                <a:sym typeface="Fjalla One"/>
              </a:rPr>
              <a:t>Live Call Transfers can explode your business with High Intent, </a:t>
            </a:r>
          </a:p>
        </p:txBody>
      </p:sp>
      <p:pic>
        <p:nvPicPr>
          <p:cNvPr descr="AAEAAQAAAAAAAAeaAAAAJDBkYTdjMmZkLWRiMzAtNDgyMC04MjY1LTJkNTEzZDc5YWE0NA.jpg" id="69" name="Shape 69"/>
          <p:cNvPicPr preferRelativeResize="0"/>
          <p:nvPr/>
        </p:nvPicPr>
        <p:blipFill rotWithShape="1">
          <a:blip r:embed="rId4">
            <a:alphaModFix/>
          </a:blip>
          <a:srcRect b="0" l="41921" r="0" t="0"/>
          <a:stretch/>
        </p:blipFill>
        <p:spPr>
          <a:xfrm>
            <a:off x="4574400" y="317400"/>
            <a:ext cx="4569600" cy="4508700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Shape 70"/>
          <p:cNvSpPr txBox="1"/>
          <p:nvPr>
            <p:ph idx="1" type="subTitle"/>
          </p:nvPr>
        </p:nvSpPr>
        <p:spPr>
          <a:xfrm>
            <a:off x="-219975" y="3108625"/>
            <a:ext cx="4864800" cy="1345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>
                <a:solidFill>
                  <a:srgbClr val="434343"/>
                </a:solidFill>
                <a:latin typeface="Fjalla One"/>
                <a:ea typeface="Fjalla One"/>
                <a:cs typeface="Fjalla One"/>
                <a:sym typeface="Fjalla One"/>
              </a:rPr>
              <a:t>LIVE TRANSFER LEADS</a:t>
            </a:r>
          </a:p>
        </p:txBody>
      </p:sp>
      <p:pic>
        <p:nvPicPr>
          <p:cNvPr descr="logo-livecalltransfers.jpg" id="71" name="Shape 7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0"/>
            <a:ext cx="3038475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Shape 72"/>
          <p:cNvSpPr txBox="1"/>
          <p:nvPr>
            <p:ph idx="1" type="subTitle"/>
          </p:nvPr>
        </p:nvSpPr>
        <p:spPr>
          <a:xfrm>
            <a:off x="144329" y="4283550"/>
            <a:ext cx="4002300" cy="701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>
                <a:solidFill>
                  <a:srgbClr val="000000"/>
                </a:solidFill>
                <a:latin typeface="Fjalla One"/>
                <a:ea typeface="Fjalla One"/>
                <a:cs typeface="Fjalla One"/>
                <a:sym typeface="Fjalla One"/>
              </a:rPr>
              <a:t>Web: </a:t>
            </a:r>
            <a:r>
              <a:rPr lang="en" sz="1800">
                <a:solidFill>
                  <a:srgbClr val="000000"/>
                </a:solidFill>
                <a:latin typeface="Fjalla One"/>
                <a:ea typeface="Fjalla One"/>
                <a:cs typeface="Fjalla One"/>
                <a:sym typeface="Fjalla One"/>
              </a:rPr>
              <a:t>livecalltransfers.com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000000"/>
                </a:solidFill>
                <a:latin typeface="Fjalla One"/>
                <a:ea typeface="Fjalla One"/>
                <a:cs typeface="Fjalla One"/>
                <a:sym typeface="Fjalla One"/>
              </a:rPr>
              <a:t>Callus: 888-949-7224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/>
          <p:nvPr/>
        </p:nvSpPr>
        <p:spPr>
          <a:xfrm>
            <a:off x="105000" y="52500"/>
            <a:ext cx="7337400" cy="106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600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rPr>
              <a:t>By adding this channel to your</a:t>
            </a:r>
          </a:p>
          <a:p>
            <a:pPr lvl="0">
              <a:spcBef>
                <a:spcPts val="0"/>
              </a:spcBef>
              <a:buNone/>
            </a:pPr>
            <a:r>
              <a:rPr lang="en" sz="3600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rPr>
              <a:t>marketing strategy,</a:t>
            </a:r>
          </a:p>
        </p:txBody>
      </p:sp>
      <p:sp>
        <p:nvSpPr>
          <p:cNvPr id="78" name="Shape 78"/>
          <p:cNvSpPr txBox="1"/>
          <p:nvPr/>
        </p:nvSpPr>
        <p:spPr>
          <a:xfrm>
            <a:off x="1034850" y="1121425"/>
            <a:ext cx="9408000" cy="106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400">
                <a:solidFill>
                  <a:srgbClr val="434343"/>
                </a:solidFill>
                <a:latin typeface="Fjalla One"/>
                <a:ea typeface="Fjalla One"/>
                <a:cs typeface="Fjalla One"/>
                <a:sym typeface="Fjalla One"/>
              </a:rPr>
              <a:t>                            you can have Prospects calling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3400">
                <a:solidFill>
                  <a:srgbClr val="434343"/>
                </a:solidFill>
                <a:latin typeface="Fjalla One"/>
                <a:ea typeface="Fjalla One"/>
                <a:cs typeface="Fjalla One"/>
                <a:sym typeface="Fjalla One"/>
              </a:rPr>
              <a:t>                             YOU looking for your service!</a:t>
            </a:r>
          </a:p>
        </p:txBody>
      </p:sp>
      <p:pic>
        <p:nvPicPr>
          <p:cNvPr descr="logo-livecalltransfers.jpg" id="79" name="Shape 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48875" y="52500"/>
            <a:ext cx="3038475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Shape 80"/>
          <p:cNvSpPr txBox="1"/>
          <p:nvPr>
            <p:ph idx="4294967295" type="subTitle"/>
          </p:nvPr>
        </p:nvSpPr>
        <p:spPr>
          <a:xfrm>
            <a:off x="0" y="4054450"/>
            <a:ext cx="4002300" cy="970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>
                <a:solidFill>
                  <a:srgbClr val="000000"/>
                </a:solidFill>
                <a:latin typeface="Fjalla One"/>
                <a:ea typeface="Fjalla One"/>
                <a:cs typeface="Fjalla One"/>
                <a:sym typeface="Fjalla One"/>
              </a:rPr>
              <a:t>Web: livecalltransfers.com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000000"/>
                </a:solidFill>
                <a:latin typeface="Fjalla One"/>
                <a:ea typeface="Fjalla One"/>
                <a:cs typeface="Fjalla One"/>
                <a:sym typeface="Fjalla One"/>
              </a:rPr>
              <a:t>Callus: 888-949-7224</a:t>
            </a:r>
          </a:p>
        </p:txBody>
      </p:sp>
      <p:pic>
        <p:nvPicPr>
          <p:cNvPr descr="15331806_s.jpg" id="81" name="Shape 8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19237" y="2338850"/>
            <a:ext cx="2167200" cy="2719800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pic>
      <p:pic>
        <p:nvPicPr>
          <p:cNvPr descr="lead-generation.png" id="82" name="Shape 8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36025" y="2334940"/>
            <a:ext cx="2167200" cy="2652600"/>
          </a:xfrm>
          <a:prstGeom prst="ellipse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type="title"/>
          </p:nvPr>
        </p:nvSpPr>
        <p:spPr>
          <a:xfrm>
            <a:off x="217650" y="182775"/>
            <a:ext cx="4232400" cy="2393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600">
                <a:latin typeface="Fjalla One"/>
                <a:ea typeface="Fjalla One"/>
                <a:cs typeface="Fjalla One"/>
                <a:sym typeface="Fjalla One"/>
              </a:rPr>
              <a:t>Whether You Need Consumer Or Business To Business Leads.</a:t>
            </a:r>
          </a:p>
        </p:txBody>
      </p:sp>
      <p:pic>
        <p:nvPicPr>
          <p:cNvPr descr="logo-livecalltransfers.jpg" id="88" name="Shape 8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48875" y="52500"/>
            <a:ext cx="3038475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Shape 89"/>
          <p:cNvSpPr txBox="1"/>
          <p:nvPr>
            <p:ph idx="1" type="subTitle"/>
          </p:nvPr>
        </p:nvSpPr>
        <p:spPr>
          <a:xfrm>
            <a:off x="0" y="4054450"/>
            <a:ext cx="4002300" cy="970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000000"/>
                </a:solidFill>
                <a:latin typeface="Fjalla One"/>
                <a:ea typeface="Fjalla One"/>
                <a:cs typeface="Fjalla One"/>
                <a:sym typeface="Fjalla One"/>
              </a:rPr>
              <a:t>Web: livecalltransfers.com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000000"/>
                </a:solidFill>
                <a:latin typeface="Fjalla One"/>
                <a:ea typeface="Fjalla One"/>
                <a:cs typeface="Fjalla One"/>
                <a:sym typeface="Fjalla One"/>
              </a:rPr>
              <a:t>Callus: 888-949-7224</a:t>
            </a:r>
          </a:p>
        </p:txBody>
      </p:sp>
      <p:sp>
        <p:nvSpPr>
          <p:cNvPr id="90" name="Shape 90"/>
          <p:cNvSpPr txBox="1"/>
          <p:nvPr/>
        </p:nvSpPr>
        <p:spPr>
          <a:xfrm>
            <a:off x="0" y="2284550"/>
            <a:ext cx="5195700" cy="8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200">
                <a:solidFill>
                  <a:srgbClr val="434343"/>
                </a:solidFill>
                <a:latin typeface="Fjalla One"/>
                <a:ea typeface="Fjalla One"/>
                <a:cs typeface="Fjalla One"/>
                <a:sym typeface="Fjalla One"/>
              </a:rPr>
              <a:t>Experts in </a:t>
            </a:r>
            <a:r>
              <a:rPr lang="en" sz="2200" u="sng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  <a:hlinkClick r:id="rId4"/>
              </a:rPr>
              <a:t>Live Transfer Leads</a:t>
            </a:r>
            <a:r>
              <a:rPr lang="en" sz="2200">
                <a:solidFill>
                  <a:srgbClr val="434343"/>
                </a:solidFill>
                <a:latin typeface="Fjalla One"/>
                <a:ea typeface="Fjalla One"/>
                <a:cs typeface="Fjalla One"/>
                <a:sym typeface="Fjalla One"/>
              </a:rPr>
              <a:t> Generation, </a:t>
            </a:r>
          </a:p>
          <a:p>
            <a:pPr lvl="0">
              <a:spcBef>
                <a:spcPts val="0"/>
              </a:spcBef>
              <a:buNone/>
            </a:pPr>
            <a:r>
              <a:rPr lang="en" sz="2200">
                <a:solidFill>
                  <a:srgbClr val="434343"/>
                </a:solidFill>
                <a:latin typeface="Fjalla One"/>
                <a:ea typeface="Fjalla One"/>
                <a:cs typeface="Fjalla One"/>
                <a:sym typeface="Fjalla One"/>
              </a:rPr>
              <a:t>helping you reach your target-audience</a:t>
            </a:r>
          </a:p>
        </p:txBody>
      </p:sp>
      <p:pic>
        <p:nvPicPr>
          <p:cNvPr descr="Untitled-design-300x300.jpg" id="91" name="Shape 9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99650" y="2004000"/>
            <a:ext cx="2310600" cy="2873400"/>
          </a:xfrm>
          <a:prstGeom prst="ellipse">
            <a:avLst/>
          </a:prstGeom>
          <a:noFill/>
          <a:ln cap="flat" cmpd="sng" w="762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pic>
      <p:pic>
        <p:nvPicPr>
          <p:cNvPr descr="lead-providers_large.jpg" id="92" name="Shape 9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59887" y="1045225"/>
            <a:ext cx="1999200" cy="24702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/>
        </p:nvSpPr>
        <p:spPr>
          <a:xfrm>
            <a:off x="-234975" y="990350"/>
            <a:ext cx="4921500" cy="16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4800">
                <a:latin typeface="Fjalla One"/>
                <a:ea typeface="Fjalla One"/>
                <a:cs typeface="Fjalla One"/>
                <a:sym typeface="Fjalla One"/>
              </a:rPr>
              <a:t>Then Why Are You</a:t>
            </a:r>
          </a:p>
          <a:p>
            <a:pPr lvl="0" algn="ctr">
              <a:spcBef>
                <a:spcPts val="0"/>
              </a:spcBef>
              <a:buNone/>
            </a:pPr>
            <a:r>
              <a:rPr lang="en" sz="4800">
                <a:latin typeface="Fjalla One"/>
                <a:ea typeface="Fjalla One"/>
                <a:cs typeface="Fjalla One"/>
                <a:sym typeface="Fjalla One"/>
              </a:rPr>
              <a:t> Waiting???</a:t>
            </a:r>
          </a:p>
        </p:txBody>
      </p:sp>
      <p:sp>
        <p:nvSpPr>
          <p:cNvPr id="98" name="Shape 98"/>
          <p:cNvSpPr txBox="1"/>
          <p:nvPr/>
        </p:nvSpPr>
        <p:spPr>
          <a:xfrm>
            <a:off x="-234975" y="2800675"/>
            <a:ext cx="4921500" cy="16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 sz="4800">
                <a:solidFill>
                  <a:schemeClr val="dk1"/>
                </a:solidFill>
                <a:latin typeface="Fjalla One"/>
                <a:ea typeface="Fjalla One"/>
                <a:cs typeface="Fjalla One"/>
                <a:sym typeface="Fjalla One"/>
              </a:rPr>
              <a:t>VISIT NOW!!</a:t>
            </a:r>
          </a:p>
        </p:txBody>
      </p:sp>
      <p:pic>
        <p:nvPicPr>
          <p:cNvPr descr="logo-livecalltransfers.jpg" id="99" name="Shape 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825" y="0"/>
            <a:ext cx="3038475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Shape 100"/>
          <p:cNvSpPr txBox="1"/>
          <p:nvPr>
            <p:ph idx="1" type="subTitle"/>
          </p:nvPr>
        </p:nvSpPr>
        <p:spPr>
          <a:xfrm>
            <a:off x="0" y="4054450"/>
            <a:ext cx="4002300" cy="970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000000"/>
                </a:solidFill>
                <a:latin typeface="Fjalla One"/>
                <a:ea typeface="Fjalla One"/>
                <a:cs typeface="Fjalla One"/>
                <a:sym typeface="Fjalla One"/>
              </a:rPr>
              <a:t>Web: livecalltransfers.com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000000"/>
                </a:solidFill>
                <a:latin typeface="Fjalla One"/>
                <a:ea typeface="Fjalla One"/>
                <a:cs typeface="Fjalla One"/>
                <a:sym typeface="Fjalla One"/>
              </a:rPr>
              <a:t>Callus: 888-949-7224</a:t>
            </a:r>
          </a:p>
        </p:txBody>
      </p:sp>
      <p:pic>
        <p:nvPicPr>
          <p:cNvPr descr="images.jpg" id="101" name="Shape 10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71940" y="1"/>
            <a:ext cx="3336834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all-Now1.jpg" id="106" name="Shape 1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966900"/>
            <a:ext cx="4762500" cy="36195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-livecalltransfers.jpg" id="107" name="Shape 10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38700" y="428950"/>
            <a:ext cx="3683785" cy="110860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Shape 108"/>
          <p:cNvSpPr txBox="1"/>
          <p:nvPr>
            <p:ph idx="4294967295" type="subTitle"/>
          </p:nvPr>
        </p:nvSpPr>
        <p:spPr>
          <a:xfrm>
            <a:off x="4755950" y="2944825"/>
            <a:ext cx="4002300" cy="1389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 sz="2400">
                <a:solidFill>
                  <a:srgbClr val="000000"/>
                </a:solidFill>
                <a:latin typeface="Fjalla One"/>
                <a:ea typeface="Fjalla One"/>
                <a:cs typeface="Fjalla One"/>
                <a:sym typeface="Fjalla One"/>
              </a:rPr>
              <a:t>Web: </a:t>
            </a:r>
            <a:r>
              <a:rPr lang="en" sz="2400" u="sng">
                <a:solidFill>
                  <a:srgbClr val="000000"/>
                </a:solidFill>
                <a:latin typeface="Fjalla One"/>
                <a:ea typeface="Fjalla One"/>
                <a:cs typeface="Fjalla One"/>
                <a:sym typeface="Fjalla One"/>
                <a:hlinkClick r:id="rId5"/>
              </a:rPr>
              <a:t>livecalltransfers.com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en" sz="2400">
                <a:solidFill>
                  <a:srgbClr val="000000"/>
                </a:solidFill>
                <a:latin typeface="Fjalla One"/>
                <a:ea typeface="Fjalla One"/>
                <a:cs typeface="Fjalla One"/>
                <a:sym typeface="Fjalla One"/>
              </a:rPr>
              <a:t>Callus: 888-949-7224</a:t>
            </a:r>
          </a:p>
        </p:txBody>
      </p:sp>
      <p:sp>
        <p:nvSpPr>
          <p:cNvPr id="109" name="Shape 109"/>
          <p:cNvSpPr txBox="1"/>
          <p:nvPr/>
        </p:nvSpPr>
        <p:spPr>
          <a:xfrm>
            <a:off x="4426850" y="1827650"/>
            <a:ext cx="4660500" cy="8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2400">
                <a:latin typeface="Fjalla One"/>
                <a:ea typeface="Fjalla One"/>
                <a:cs typeface="Fjalla One"/>
                <a:sym typeface="Fjalla One"/>
              </a:rPr>
              <a:t>2116 Merrick Avenue Suite 2008</a:t>
            </a:r>
          </a:p>
          <a:p>
            <a:pPr lvl="0" algn="ctr">
              <a:spcBef>
                <a:spcPts val="0"/>
              </a:spcBef>
              <a:buNone/>
            </a:pPr>
            <a:r>
              <a:rPr lang="en" sz="2400">
                <a:latin typeface="Fjalla One"/>
                <a:ea typeface="Fjalla One"/>
                <a:cs typeface="Fjalla One"/>
                <a:sym typeface="Fjalla One"/>
              </a:rPr>
              <a:t>New York, NY 11566</a:t>
            </a:r>
          </a:p>
          <a:p>
            <a:pPr lvl="0" algn="ctr">
              <a:spcBef>
                <a:spcPts val="0"/>
              </a:spcBef>
              <a:buNone/>
            </a:pPr>
            <a:r>
              <a:t/>
            </a:r>
            <a:endParaRPr sz="2400">
              <a:latin typeface="Fjalla One"/>
              <a:ea typeface="Fjalla One"/>
              <a:cs typeface="Fjalla One"/>
              <a:sym typeface="Fjalla On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oral">
  <a:themeElements>
    <a:clrScheme name="Coral">
      <a:dk1>
        <a:srgbClr val="F55E61"/>
      </a:dk1>
      <a:lt1>
        <a:srgbClr val="FFFFFF"/>
      </a:lt1>
      <a:dk2>
        <a:srgbClr val="5E696C"/>
      </a:dk2>
      <a:lt2>
        <a:srgbClr val="BFC7CA"/>
      </a:lt2>
      <a:accent1>
        <a:srgbClr val="1E2D31"/>
      </a:accent1>
      <a:accent2>
        <a:srgbClr val="273C42"/>
      </a:accent2>
      <a:accent3>
        <a:srgbClr val="83D061"/>
      </a:accent3>
      <a:accent4>
        <a:srgbClr val="F6CD4C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